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00.xml" ContentType="application/vnd.openxmlformats-officedocument.presentationml.slideLayout+xml"/>
  <Override PartName="/ppt/slideLayouts/slideLayout1001.xml" ContentType="application/vnd.openxmlformats-officedocument.presentationml.slideLayout+xml"/>
  <Override PartName="/ppt/slideLayouts/slideLayout1002.xml" ContentType="application/vnd.openxmlformats-officedocument.presentationml.slideLayout+xml"/>
  <Override PartName="/ppt/slideLayouts/slideLayout1003.xml" ContentType="application/vnd.openxmlformats-officedocument.presentationml.slideLayout+xml"/>
  <Override PartName="/ppt/slideLayouts/slideLayout1004.xml" ContentType="application/vnd.openxmlformats-officedocument.presentationml.slideLayout+xml"/>
  <Override PartName="/ppt/slideLayouts/slideLayout1005.xml" ContentType="application/vnd.openxmlformats-officedocument.presentationml.slideLayout+xml"/>
  <Override PartName="/ppt/slideLayouts/slideLayout1006.xml" ContentType="application/vnd.openxmlformats-officedocument.presentationml.slideLayout+xml"/>
  <Override PartName="/ppt/slideLayouts/slideLayout1007.xml" ContentType="application/vnd.openxmlformats-officedocument.presentationml.slideLayout+xml"/>
  <Override PartName="/ppt/slideLayouts/slideLayout1008.xml" ContentType="application/vnd.openxmlformats-officedocument.presentationml.slideLayout+xml"/>
  <Override PartName="/ppt/slideLayouts/slideLayout1009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10.xml" ContentType="application/vnd.openxmlformats-officedocument.presentationml.slideLayout+xml"/>
  <Override PartName="/ppt/slideLayouts/slideLayout1011.xml" ContentType="application/vnd.openxmlformats-officedocument.presentationml.slideLayout+xml"/>
  <Override PartName="/ppt/slideLayouts/slideLayout1012.xml" ContentType="application/vnd.openxmlformats-officedocument.presentationml.slideLayout+xml"/>
  <Override PartName="/ppt/slideLayouts/slideLayout1013.xml" ContentType="application/vnd.openxmlformats-officedocument.presentationml.slideLayout+xml"/>
  <Override PartName="/ppt/slideLayouts/slideLayout1014.xml" ContentType="application/vnd.openxmlformats-officedocument.presentationml.slideLayout+xml"/>
  <Override PartName="/ppt/slideLayouts/slideLayout1015.xml" ContentType="application/vnd.openxmlformats-officedocument.presentationml.slideLayout+xml"/>
  <Override PartName="/ppt/slideLayouts/slideLayout1016.xml" ContentType="application/vnd.openxmlformats-officedocument.presentationml.slideLayout+xml"/>
  <Override PartName="/ppt/slideLayouts/slideLayout1017.xml" ContentType="application/vnd.openxmlformats-officedocument.presentationml.slideLayout+xml"/>
  <Override PartName="/ppt/slideLayouts/slideLayout1018.xml" ContentType="application/vnd.openxmlformats-officedocument.presentationml.slideLayout+xml"/>
  <Override PartName="/ppt/slideLayouts/slideLayout1019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20.xml" ContentType="application/vnd.openxmlformats-officedocument.presentationml.slideLayout+xml"/>
  <Override PartName="/ppt/slideLayouts/slideLayout1021.xml" ContentType="application/vnd.openxmlformats-officedocument.presentationml.slideLayout+xml"/>
  <Override PartName="/ppt/slideLayouts/slideLayout1022.xml" ContentType="application/vnd.openxmlformats-officedocument.presentationml.slideLayout+xml"/>
  <Override PartName="/ppt/slideLayouts/slideLayout1023.xml" ContentType="application/vnd.openxmlformats-officedocument.presentationml.slideLayout+xml"/>
  <Override PartName="/ppt/slideLayouts/slideLayout1024.xml" ContentType="application/vnd.openxmlformats-officedocument.presentationml.slideLayout+xml"/>
  <Override PartName="/ppt/slideLayouts/slideLayout1025.xml" ContentType="application/vnd.openxmlformats-officedocument.presentationml.slideLayout+xml"/>
  <Override PartName="/ppt/slideLayouts/slideLayout1026.xml" ContentType="application/vnd.openxmlformats-officedocument.presentationml.slideLayout+xml"/>
  <Override PartName="/ppt/slideLayouts/slideLayout1027.xml" ContentType="application/vnd.openxmlformats-officedocument.presentationml.slideLayout+xml"/>
  <Override PartName="/ppt/slideLayouts/slideLayout1028.xml" ContentType="application/vnd.openxmlformats-officedocument.presentationml.slideLayout+xml"/>
  <Override PartName="/ppt/slideLayouts/slideLayout1029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30.xml" ContentType="application/vnd.openxmlformats-officedocument.presentationml.slideLayout+xml"/>
  <Override PartName="/ppt/slideLayouts/slideLayout1031.xml" ContentType="application/vnd.openxmlformats-officedocument.presentationml.slideLayout+xml"/>
  <Override PartName="/ppt/slideLayouts/slideLayout1032.xml" ContentType="application/vnd.openxmlformats-officedocument.presentationml.slideLayout+xml"/>
  <Override PartName="/ppt/slideLayouts/slideLayout1033.xml" ContentType="application/vnd.openxmlformats-officedocument.presentationml.slideLayout+xml"/>
  <Override PartName="/ppt/slideLayouts/slideLayout1034.xml" ContentType="application/vnd.openxmlformats-officedocument.presentationml.slideLayout+xml"/>
  <Override PartName="/ppt/slideLayouts/slideLayout1035.xml" ContentType="application/vnd.openxmlformats-officedocument.presentationml.slideLayout+xml"/>
  <Override PartName="/ppt/slideLayouts/slideLayout1036.xml" ContentType="application/vnd.openxmlformats-officedocument.presentationml.slideLayout+xml"/>
  <Override PartName="/ppt/slideLayouts/slideLayout1037.xml" ContentType="application/vnd.openxmlformats-officedocument.presentationml.slideLayout+xml"/>
  <Override PartName="/ppt/slideLayouts/slideLayout1038.xml" ContentType="application/vnd.openxmlformats-officedocument.presentationml.slideLayout+xml"/>
  <Override PartName="/ppt/slideLayouts/slideLayout1039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40.xml" ContentType="application/vnd.openxmlformats-officedocument.presentationml.slideLayout+xml"/>
  <Override PartName="/ppt/slideLayouts/slideLayout1041.xml" ContentType="application/vnd.openxmlformats-officedocument.presentationml.slideLayout+xml"/>
  <Override PartName="/ppt/slideLayouts/slideLayout1042.xml" ContentType="application/vnd.openxmlformats-officedocument.presentationml.slideLayout+xml"/>
  <Override PartName="/ppt/slideLayouts/slideLayout1043.xml" ContentType="application/vnd.openxmlformats-officedocument.presentationml.slideLayout+xml"/>
  <Override PartName="/ppt/slideLayouts/slideLayout1044.xml" ContentType="application/vnd.openxmlformats-officedocument.presentationml.slideLayout+xml"/>
  <Override PartName="/ppt/slideLayouts/slideLayout1045.xml" ContentType="application/vnd.openxmlformats-officedocument.presentationml.slideLayout+xml"/>
  <Override PartName="/ppt/slideLayouts/slideLayout1046.xml" ContentType="application/vnd.openxmlformats-officedocument.presentationml.slideLayout+xml"/>
  <Override PartName="/ppt/slideLayouts/slideLayout1047.xml" ContentType="application/vnd.openxmlformats-officedocument.presentationml.slideLayout+xml"/>
  <Override PartName="/ppt/slideLayouts/slideLayout1048.xml" ContentType="application/vnd.openxmlformats-officedocument.presentationml.slideLayout+xml"/>
  <Override PartName="/ppt/slideLayouts/slideLayout1049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50.xml" ContentType="application/vnd.openxmlformats-officedocument.presentationml.slideLayout+xml"/>
  <Override PartName="/ppt/slideLayouts/slideLayout1051.xml" ContentType="application/vnd.openxmlformats-officedocument.presentationml.slideLayout+xml"/>
  <Override PartName="/ppt/slideLayouts/slideLayout1052.xml" ContentType="application/vnd.openxmlformats-officedocument.presentationml.slideLayout+xml"/>
  <Override PartName="/ppt/slideLayouts/slideLayout1053.xml" ContentType="application/vnd.openxmlformats-officedocument.presentationml.slideLayout+xml"/>
  <Override PartName="/ppt/slideLayouts/slideLayout1054.xml" ContentType="application/vnd.openxmlformats-officedocument.presentationml.slideLayout+xml"/>
  <Override PartName="/ppt/slideLayouts/slideLayout1055.xml" ContentType="application/vnd.openxmlformats-officedocument.presentationml.slideLayout+xml"/>
  <Override PartName="/ppt/slideLayouts/slideLayout1056.xml" ContentType="application/vnd.openxmlformats-officedocument.presentationml.slideLayout+xml"/>
  <Override PartName="/ppt/slideLayouts/slideLayout1057.xml" ContentType="application/vnd.openxmlformats-officedocument.presentationml.slideLayout+xml"/>
  <Override PartName="/ppt/slideLayouts/slideLayout1058.xml" ContentType="application/vnd.openxmlformats-officedocument.presentationml.slideLayout+xml"/>
  <Override PartName="/ppt/slideLayouts/slideLayout1059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60.xml" ContentType="application/vnd.openxmlformats-officedocument.presentationml.slideLayout+xml"/>
  <Override PartName="/ppt/slideLayouts/slideLayout1061.xml" ContentType="application/vnd.openxmlformats-officedocument.presentationml.slideLayout+xml"/>
  <Override PartName="/ppt/slideLayouts/slideLayout1062.xml" ContentType="application/vnd.openxmlformats-officedocument.presentationml.slideLayout+xml"/>
  <Override PartName="/ppt/slideLayouts/slideLayout1063.xml" ContentType="application/vnd.openxmlformats-officedocument.presentationml.slideLayout+xml"/>
  <Override PartName="/ppt/slideLayouts/slideLayout1064.xml" ContentType="application/vnd.openxmlformats-officedocument.presentationml.slideLayout+xml"/>
  <Override PartName="/ppt/slideLayouts/slideLayout1065.xml" ContentType="application/vnd.openxmlformats-officedocument.presentationml.slideLayout+xml"/>
  <Override PartName="/ppt/slideLayouts/slideLayout1066.xml" ContentType="application/vnd.openxmlformats-officedocument.presentationml.slideLayout+xml"/>
  <Override PartName="/ppt/slideLayouts/slideLayout1067.xml" ContentType="application/vnd.openxmlformats-officedocument.presentationml.slideLayout+xml"/>
  <Override PartName="/ppt/slideLayouts/slideLayout1068.xml" ContentType="application/vnd.openxmlformats-officedocument.presentationml.slideLayout+xml"/>
  <Override PartName="/ppt/slideLayouts/slideLayout1069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70.xml" ContentType="application/vnd.openxmlformats-officedocument.presentationml.slideLayout+xml"/>
  <Override PartName="/ppt/slideLayouts/slideLayout1071.xml" ContentType="application/vnd.openxmlformats-officedocument.presentationml.slideLayout+xml"/>
  <Override PartName="/ppt/slideLayouts/slideLayout1072.xml" ContentType="application/vnd.openxmlformats-officedocument.presentationml.slideLayout+xml"/>
  <Override PartName="/ppt/slideLayouts/slideLayout1073.xml" ContentType="application/vnd.openxmlformats-officedocument.presentationml.slideLayout+xml"/>
  <Override PartName="/ppt/slideLayouts/slideLayout1074.xml" ContentType="application/vnd.openxmlformats-officedocument.presentationml.slideLayout+xml"/>
  <Override PartName="/ppt/slideLayouts/slideLayout1075.xml" ContentType="application/vnd.openxmlformats-officedocument.presentationml.slideLayout+xml"/>
  <Override PartName="/ppt/slideLayouts/slideLayout1076.xml" ContentType="application/vnd.openxmlformats-officedocument.presentationml.slideLayout+xml"/>
  <Override PartName="/ppt/slideLayouts/slideLayout1077.xml" ContentType="application/vnd.openxmlformats-officedocument.presentationml.slideLayout+xml"/>
  <Override PartName="/ppt/slideLayouts/slideLayout1078.xml" ContentType="application/vnd.openxmlformats-officedocument.presentationml.slideLayout+xml"/>
  <Override PartName="/ppt/slideLayouts/slideLayout107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80.xml" ContentType="application/vnd.openxmlformats-officedocument.presentationml.slideLayout+xml"/>
  <Override PartName="/ppt/slideLayouts/slideLayout1081.xml" ContentType="application/vnd.openxmlformats-officedocument.presentationml.slideLayout+xml"/>
  <Override PartName="/ppt/slideLayouts/slideLayout1082.xml" ContentType="application/vnd.openxmlformats-officedocument.presentationml.slideLayout+xml"/>
  <Override PartName="/ppt/slideLayouts/slideLayout1083.xml" ContentType="application/vnd.openxmlformats-officedocument.presentationml.slideLayout+xml"/>
  <Override PartName="/ppt/slideLayouts/slideLayout1084.xml" ContentType="application/vnd.openxmlformats-officedocument.presentationml.slideLayout+xml"/>
  <Override PartName="/ppt/slideLayouts/slideLayout1085.xml" ContentType="application/vnd.openxmlformats-officedocument.presentationml.slideLayout+xml"/>
  <Override PartName="/ppt/slideLayouts/slideLayout1086.xml" ContentType="application/vnd.openxmlformats-officedocument.presentationml.slideLayout+xml"/>
  <Override PartName="/ppt/slideLayouts/slideLayout1087.xml" ContentType="application/vnd.openxmlformats-officedocument.presentationml.slideLayout+xml"/>
  <Override PartName="/ppt/slideLayouts/slideLayout1088.xml" ContentType="application/vnd.openxmlformats-officedocument.presentationml.slideLayout+xml"/>
  <Override PartName="/ppt/slideLayouts/slideLayout1089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90.xml" ContentType="application/vnd.openxmlformats-officedocument.presentationml.slideLayout+xml"/>
  <Override PartName="/ppt/slideLayouts/slideLayout1091.xml" ContentType="application/vnd.openxmlformats-officedocument.presentationml.slideLayout+xml"/>
  <Override PartName="/ppt/slideLayouts/slideLayout1092.xml" ContentType="application/vnd.openxmlformats-officedocument.presentationml.slideLayout+xml"/>
  <Override PartName="/ppt/slideLayouts/slideLayout1093.xml" ContentType="application/vnd.openxmlformats-officedocument.presentationml.slideLayout+xml"/>
  <Override PartName="/ppt/slideLayouts/slideLayout1094.xml" ContentType="application/vnd.openxmlformats-officedocument.presentationml.slideLayout+xml"/>
  <Override PartName="/ppt/slideLayouts/slideLayout1095.xml" ContentType="application/vnd.openxmlformats-officedocument.presentationml.slideLayout+xml"/>
  <Override PartName="/ppt/slideLayouts/slideLayout1096.xml" ContentType="application/vnd.openxmlformats-officedocument.presentationml.slideLayout+xml"/>
  <Override PartName="/ppt/slideLayouts/slideLayout1097.xml" ContentType="application/vnd.openxmlformats-officedocument.presentationml.slideLayout+xml"/>
  <Override PartName="/ppt/slideLayouts/slideLayout1098.xml" ContentType="application/vnd.openxmlformats-officedocument.presentationml.slideLayout+xml"/>
  <Override PartName="/ppt/slideLayouts/slideLayout109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00.xml" ContentType="application/vnd.openxmlformats-officedocument.presentationml.slideLayout+xml"/>
  <Override PartName="/ppt/slideLayouts/slideLayout1101.xml" ContentType="application/vnd.openxmlformats-officedocument.presentationml.slideLayout+xml"/>
  <Override PartName="/ppt/slideLayouts/slideLayout1102.xml" ContentType="application/vnd.openxmlformats-officedocument.presentationml.slideLayout+xml"/>
  <Override PartName="/ppt/slideLayouts/slideLayout1103.xml" ContentType="application/vnd.openxmlformats-officedocument.presentationml.slideLayout+xml"/>
  <Override PartName="/ppt/slideLayouts/slideLayout1104.xml" ContentType="application/vnd.openxmlformats-officedocument.presentationml.slideLayout+xml"/>
  <Override PartName="/ppt/slideLayouts/slideLayout1105.xml" ContentType="application/vnd.openxmlformats-officedocument.presentationml.slideLayout+xml"/>
  <Override PartName="/ppt/slideLayouts/slideLayout1106.xml" ContentType="application/vnd.openxmlformats-officedocument.presentationml.slideLayout+xml"/>
  <Override PartName="/ppt/slideLayouts/slideLayout1107.xml" ContentType="application/vnd.openxmlformats-officedocument.presentationml.slideLayout+xml"/>
  <Override PartName="/ppt/slideLayouts/slideLayout1108.xml" ContentType="application/vnd.openxmlformats-officedocument.presentationml.slideLayout+xml"/>
  <Override PartName="/ppt/slideLayouts/slideLayout1109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10.xml" ContentType="application/vnd.openxmlformats-officedocument.presentationml.slideLayout+xml"/>
  <Override PartName="/ppt/slideLayouts/slideLayout1111.xml" ContentType="application/vnd.openxmlformats-officedocument.presentationml.slideLayout+xml"/>
  <Override PartName="/ppt/slideLayouts/slideLayout1112.xml" ContentType="application/vnd.openxmlformats-officedocument.presentationml.slideLayout+xml"/>
  <Override PartName="/ppt/slideLayouts/slideLayout1113.xml" ContentType="application/vnd.openxmlformats-officedocument.presentationml.slideLayout+xml"/>
  <Override PartName="/ppt/slideLayouts/slideLayout1114.xml" ContentType="application/vnd.openxmlformats-officedocument.presentationml.slideLayout+xml"/>
  <Override PartName="/ppt/slideLayouts/slideLayout1115.xml" ContentType="application/vnd.openxmlformats-officedocument.presentationml.slideLayout+xml"/>
  <Override PartName="/ppt/slideLayouts/slideLayout1116.xml" ContentType="application/vnd.openxmlformats-officedocument.presentationml.slideLayout+xml"/>
  <Override PartName="/ppt/slideLayouts/slideLayout1117.xml" ContentType="application/vnd.openxmlformats-officedocument.presentationml.slideLayout+xml"/>
  <Override PartName="/ppt/slideLayouts/slideLayout1118.xml" ContentType="application/vnd.openxmlformats-officedocument.presentationml.slideLayout+xml"/>
  <Override PartName="/ppt/slideLayouts/slideLayout1119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20.xml" ContentType="application/vnd.openxmlformats-officedocument.presentationml.slideLayout+xml"/>
  <Override PartName="/ppt/slideLayouts/slideLayout1121.xml" ContentType="application/vnd.openxmlformats-officedocument.presentationml.slideLayout+xml"/>
  <Override PartName="/ppt/slideLayouts/slideLayout1122.xml" ContentType="application/vnd.openxmlformats-officedocument.presentationml.slideLayout+xml"/>
  <Override PartName="/ppt/slideLayouts/slideLayout1123.xml" ContentType="application/vnd.openxmlformats-officedocument.presentationml.slideLayout+xml"/>
  <Override PartName="/ppt/slideLayouts/slideLayout1124.xml" ContentType="application/vnd.openxmlformats-officedocument.presentationml.slideLayout+xml"/>
  <Override PartName="/ppt/slideLayouts/slideLayout1125.xml" ContentType="application/vnd.openxmlformats-officedocument.presentationml.slideLayout+xml"/>
  <Override PartName="/ppt/slideLayouts/slideLayout1126.xml" ContentType="application/vnd.openxmlformats-officedocument.presentationml.slideLayout+xml"/>
  <Override PartName="/ppt/slideLayouts/slideLayout1127.xml" ContentType="application/vnd.openxmlformats-officedocument.presentationml.slideLayout+xml"/>
  <Override PartName="/ppt/slideLayouts/slideLayout1128.xml" ContentType="application/vnd.openxmlformats-officedocument.presentationml.slideLayout+xml"/>
  <Override PartName="/ppt/slideLayouts/slideLayout1129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30.xml" ContentType="application/vnd.openxmlformats-officedocument.presentationml.slideLayout+xml"/>
  <Override PartName="/ppt/slideLayouts/slideLayout1131.xml" ContentType="application/vnd.openxmlformats-officedocument.presentationml.slideLayout+xml"/>
  <Override PartName="/ppt/slideLayouts/slideLayout1132.xml" ContentType="application/vnd.openxmlformats-officedocument.presentationml.slideLayout+xml"/>
  <Override PartName="/ppt/slideLayouts/slideLayout1133.xml" ContentType="application/vnd.openxmlformats-officedocument.presentationml.slideLayout+xml"/>
  <Override PartName="/ppt/slideLayouts/slideLayout1134.xml" ContentType="application/vnd.openxmlformats-officedocument.presentationml.slideLayout+xml"/>
  <Override PartName="/ppt/slideLayouts/slideLayout1135.xml" ContentType="application/vnd.openxmlformats-officedocument.presentationml.slideLayout+xml"/>
  <Override PartName="/ppt/slideLayouts/slideLayout1136.xml" ContentType="application/vnd.openxmlformats-officedocument.presentationml.slideLayout+xml"/>
  <Override PartName="/ppt/slideLayouts/slideLayout1137.xml" ContentType="application/vnd.openxmlformats-officedocument.presentationml.slideLayout+xml"/>
  <Override PartName="/ppt/slideLayouts/slideLayout1138.xml" ContentType="application/vnd.openxmlformats-officedocument.presentationml.slideLayout+xml"/>
  <Override PartName="/ppt/slideLayouts/slideLayout1139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40.xml" ContentType="application/vnd.openxmlformats-officedocument.presentationml.slideLayout+xml"/>
  <Override PartName="/ppt/slideLayouts/slideLayout1141.xml" ContentType="application/vnd.openxmlformats-officedocument.presentationml.slideLayout+xml"/>
  <Override PartName="/ppt/slideLayouts/slideLayout1142.xml" ContentType="application/vnd.openxmlformats-officedocument.presentationml.slideLayout+xml"/>
  <Override PartName="/ppt/slideLayouts/slideLayout1143.xml" ContentType="application/vnd.openxmlformats-officedocument.presentationml.slideLayout+xml"/>
  <Override PartName="/ppt/slideLayouts/slideLayout1144.xml" ContentType="application/vnd.openxmlformats-officedocument.presentationml.slideLayout+xml"/>
  <Override PartName="/ppt/slideLayouts/slideLayout1145.xml" ContentType="application/vnd.openxmlformats-officedocument.presentationml.slideLayout+xml"/>
  <Override PartName="/ppt/slideLayouts/slideLayout1146.xml" ContentType="application/vnd.openxmlformats-officedocument.presentationml.slideLayout+xml"/>
  <Override PartName="/ppt/slideLayouts/slideLayout1147.xml" ContentType="application/vnd.openxmlformats-officedocument.presentationml.slideLayout+xml"/>
  <Override PartName="/ppt/slideLayouts/slideLayout1148.xml" ContentType="application/vnd.openxmlformats-officedocument.presentationml.slideLayout+xml"/>
  <Override PartName="/ppt/slideLayouts/slideLayout1149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50.xml" ContentType="application/vnd.openxmlformats-officedocument.presentationml.slideLayout+xml"/>
  <Override PartName="/ppt/slideLayouts/slideLayout1151.xml" ContentType="application/vnd.openxmlformats-officedocument.presentationml.slideLayout+xml"/>
  <Override PartName="/ppt/slideLayouts/slideLayout1152.xml" ContentType="application/vnd.openxmlformats-officedocument.presentationml.slideLayout+xml"/>
  <Override PartName="/ppt/slideLayouts/slideLayout1153.xml" ContentType="application/vnd.openxmlformats-officedocument.presentationml.slideLayout+xml"/>
  <Override PartName="/ppt/slideLayouts/slideLayout1154.xml" ContentType="application/vnd.openxmlformats-officedocument.presentationml.slideLayout+xml"/>
  <Override PartName="/ppt/slideLayouts/slideLayout1155.xml" ContentType="application/vnd.openxmlformats-officedocument.presentationml.slideLayout+xml"/>
  <Override PartName="/ppt/slideLayouts/slideLayout1156.xml" ContentType="application/vnd.openxmlformats-officedocument.presentationml.slideLayout+xml"/>
  <Override PartName="/ppt/slideLayouts/slideLayout1157.xml" ContentType="application/vnd.openxmlformats-officedocument.presentationml.slideLayout+xml"/>
  <Override PartName="/ppt/slideLayouts/slideLayout1158.xml" ContentType="application/vnd.openxmlformats-officedocument.presentationml.slideLayout+xml"/>
  <Override PartName="/ppt/slideLayouts/slideLayout1159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60.xml" ContentType="application/vnd.openxmlformats-officedocument.presentationml.slideLayout+xml"/>
  <Override PartName="/ppt/slideLayouts/slideLayout1161.xml" ContentType="application/vnd.openxmlformats-officedocument.presentationml.slideLayout+xml"/>
  <Override PartName="/ppt/slideLayouts/slideLayout1162.xml" ContentType="application/vnd.openxmlformats-officedocument.presentationml.slideLayout+xml"/>
  <Override PartName="/ppt/slideLayouts/slideLayout1163.xml" ContentType="application/vnd.openxmlformats-officedocument.presentationml.slideLayout+xml"/>
  <Override PartName="/ppt/slideLayouts/slideLayout1164.xml" ContentType="application/vnd.openxmlformats-officedocument.presentationml.slideLayout+xml"/>
  <Override PartName="/ppt/slideLayouts/slideLayout1165.xml" ContentType="application/vnd.openxmlformats-officedocument.presentationml.slideLayout+xml"/>
  <Override PartName="/ppt/slideLayouts/slideLayout1166.xml" ContentType="application/vnd.openxmlformats-officedocument.presentationml.slideLayout+xml"/>
  <Override PartName="/ppt/slideLayouts/slideLayout1167.xml" ContentType="application/vnd.openxmlformats-officedocument.presentationml.slideLayout+xml"/>
  <Override PartName="/ppt/slideLayouts/slideLayout1168.xml" ContentType="application/vnd.openxmlformats-officedocument.presentationml.slideLayout+xml"/>
  <Override PartName="/ppt/slideLayouts/slideLayout1169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70.xml" ContentType="application/vnd.openxmlformats-officedocument.presentationml.slideLayout+xml"/>
  <Override PartName="/ppt/slideLayouts/slideLayout1171.xml" ContentType="application/vnd.openxmlformats-officedocument.presentationml.slideLayout+xml"/>
  <Override PartName="/ppt/slideLayouts/slideLayout1172.xml" ContentType="application/vnd.openxmlformats-officedocument.presentationml.slideLayout+xml"/>
  <Override PartName="/ppt/slideLayouts/slideLayout1173.xml" ContentType="application/vnd.openxmlformats-officedocument.presentationml.slideLayout+xml"/>
  <Override PartName="/ppt/slideLayouts/slideLayout1174.xml" ContentType="application/vnd.openxmlformats-officedocument.presentationml.slideLayout+xml"/>
  <Override PartName="/ppt/slideLayouts/slideLayout1175.xml" ContentType="application/vnd.openxmlformats-officedocument.presentationml.slideLayout+xml"/>
  <Override PartName="/ppt/slideLayouts/slideLayout1176.xml" ContentType="application/vnd.openxmlformats-officedocument.presentationml.slideLayout+xml"/>
  <Override PartName="/ppt/slideLayouts/slideLayout1177.xml" ContentType="application/vnd.openxmlformats-officedocument.presentationml.slideLayout+xml"/>
  <Override PartName="/ppt/slideLayouts/slideLayout1178.xml" ContentType="application/vnd.openxmlformats-officedocument.presentationml.slideLayout+xml"/>
  <Override PartName="/ppt/slideLayouts/slideLayout117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80.xml" ContentType="application/vnd.openxmlformats-officedocument.presentationml.slideLayout+xml"/>
  <Override PartName="/ppt/slideLayouts/slideLayout1181.xml" ContentType="application/vnd.openxmlformats-officedocument.presentationml.slideLayout+xml"/>
  <Override PartName="/ppt/slideLayouts/slideLayout1182.xml" ContentType="application/vnd.openxmlformats-officedocument.presentationml.slideLayout+xml"/>
  <Override PartName="/ppt/slideLayouts/slideLayout1183.xml" ContentType="application/vnd.openxmlformats-officedocument.presentationml.slideLayout+xml"/>
  <Override PartName="/ppt/slideLayouts/slideLayout1184.xml" ContentType="application/vnd.openxmlformats-officedocument.presentationml.slideLayout+xml"/>
  <Override PartName="/ppt/slideLayouts/slideLayout1185.xml" ContentType="application/vnd.openxmlformats-officedocument.presentationml.slideLayout+xml"/>
  <Override PartName="/ppt/slideLayouts/slideLayout1186.xml" ContentType="application/vnd.openxmlformats-officedocument.presentationml.slideLayout+xml"/>
  <Override PartName="/ppt/slideLayouts/slideLayout1187.xml" ContentType="application/vnd.openxmlformats-officedocument.presentationml.slideLayout+xml"/>
  <Override PartName="/ppt/slideLayouts/slideLayout1188.xml" ContentType="application/vnd.openxmlformats-officedocument.presentationml.slideLayout+xml"/>
  <Override PartName="/ppt/slideLayouts/slideLayout1189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190.xml" ContentType="application/vnd.openxmlformats-officedocument.presentationml.slideLayout+xml"/>
  <Override PartName="/ppt/slideLayouts/slideLayout1191.xml" ContentType="application/vnd.openxmlformats-officedocument.presentationml.slideLayout+xml"/>
  <Override PartName="/ppt/slideLayouts/slideLayout1192.xml" ContentType="application/vnd.openxmlformats-officedocument.presentationml.slideLayout+xml"/>
  <Override PartName="/ppt/slideLayouts/slideLayout1193.xml" ContentType="application/vnd.openxmlformats-officedocument.presentationml.slideLayout+xml"/>
  <Override PartName="/ppt/slideLayouts/slideLayout1194.xml" ContentType="application/vnd.openxmlformats-officedocument.presentationml.slideLayout+xml"/>
  <Override PartName="/ppt/slideLayouts/slideLayout1195.xml" ContentType="application/vnd.openxmlformats-officedocument.presentationml.slideLayout+xml"/>
  <Override PartName="/ppt/slideLayouts/slideLayout1196.xml" ContentType="application/vnd.openxmlformats-officedocument.presentationml.slideLayout+xml"/>
  <Override PartName="/ppt/slideLayouts/slideLayout1197.xml" ContentType="application/vnd.openxmlformats-officedocument.presentationml.slideLayout+xml"/>
  <Override PartName="/ppt/slideLayouts/slideLayout1198.xml" ContentType="application/vnd.openxmlformats-officedocument.presentationml.slideLayout+xml"/>
  <Override PartName="/ppt/slideLayouts/slideLayout119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00.xml" ContentType="application/vnd.openxmlformats-officedocument.presentationml.slideLayout+xml"/>
  <Override PartName="/ppt/slideLayouts/slideLayout1201.xml" ContentType="application/vnd.openxmlformats-officedocument.presentationml.slideLayout+xml"/>
  <Override PartName="/ppt/slideLayouts/slideLayout1202.xml" ContentType="application/vnd.openxmlformats-officedocument.presentationml.slideLayout+xml"/>
  <Override PartName="/ppt/slideLayouts/slideLayout1203.xml" ContentType="application/vnd.openxmlformats-officedocument.presentationml.slideLayout+xml"/>
  <Override PartName="/ppt/slideLayouts/slideLayout1204.xml" ContentType="application/vnd.openxmlformats-officedocument.presentationml.slideLayout+xml"/>
  <Override PartName="/ppt/slideLayouts/slideLayout1205.xml" ContentType="application/vnd.openxmlformats-officedocument.presentationml.slideLayout+xml"/>
  <Override PartName="/ppt/slideLayouts/slideLayout1206.xml" ContentType="application/vnd.openxmlformats-officedocument.presentationml.slideLayout+xml"/>
  <Override PartName="/ppt/slideLayouts/slideLayout1207.xml" ContentType="application/vnd.openxmlformats-officedocument.presentationml.slideLayout+xml"/>
  <Override PartName="/ppt/slideLayouts/slideLayout1208.xml" ContentType="application/vnd.openxmlformats-officedocument.presentationml.slideLayout+xml"/>
  <Override PartName="/ppt/slideLayouts/slideLayout1209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10.xml" ContentType="application/vnd.openxmlformats-officedocument.presentationml.slideLayout+xml"/>
  <Override PartName="/ppt/slideLayouts/slideLayout1211.xml" ContentType="application/vnd.openxmlformats-officedocument.presentationml.slideLayout+xml"/>
  <Override PartName="/ppt/slideLayouts/slideLayout1212.xml" ContentType="application/vnd.openxmlformats-officedocument.presentationml.slideLayout+xml"/>
  <Override PartName="/ppt/slideLayouts/slideLayout1213.xml" ContentType="application/vnd.openxmlformats-officedocument.presentationml.slideLayout+xml"/>
  <Override PartName="/ppt/slideLayouts/slideLayout1214.xml" ContentType="application/vnd.openxmlformats-officedocument.presentationml.slideLayout+xml"/>
  <Override PartName="/ppt/slideLayouts/slideLayout1215.xml" ContentType="application/vnd.openxmlformats-officedocument.presentationml.slideLayout+xml"/>
  <Override PartName="/ppt/slideLayouts/slideLayout1216.xml" ContentType="application/vnd.openxmlformats-officedocument.presentationml.slideLayout+xml"/>
  <Override PartName="/ppt/slideLayouts/slideLayout1217.xml" ContentType="application/vnd.openxmlformats-officedocument.presentationml.slideLayout+xml"/>
  <Override PartName="/ppt/slideLayouts/slideLayout1218.xml" ContentType="application/vnd.openxmlformats-officedocument.presentationml.slideLayout+xml"/>
  <Override PartName="/ppt/slideLayouts/slideLayout1219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20.xml" ContentType="application/vnd.openxmlformats-officedocument.presentationml.slideLayout+xml"/>
  <Override PartName="/ppt/slideLayouts/slideLayout1221.xml" ContentType="application/vnd.openxmlformats-officedocument.presentationml.slideLayout+xml"/>
  <Override PartName="/ppt/slideLayouts/slideLayout1222.xml" ContentType="application/vnd.openxmlformats-officedocument.presentationml.slideLayout+xml"/>
  <Override PartName="/ppt/slideLayouts/slideLayout1223.xml" ContentType="application/vnd.openxmlformats-officedocument.presentationml.slideLayout+xml"/>
  <Override PartName="/ppt/slideLayouts/slideLayout1224.xml" ContentType="application/vnd.openxmlformats-officedocument.presentationml.slideLayout+xml"/>
  <Override PartName="/ppt/slideLayouts/slideLayout1225.xml" ContentType="application/vnd.openxmlformats-officedocument.presentationml.slideLayout+xml"/>
  <Override PartName="/ppt/slideLayouts/slideLayout1226.xml" ContentType="application/vnd.openxmlformats-officedocument.presentationml.slideLayout+xml"/>
  <Override PartName="/ppt/slideLayouts/slideLayout1227.xml" ContentType="application/vnd.openxmlformats-officedocument.presentationml.slideLayout+xml"/>
  <Override PartName="/ppt/slideLayouts/slideLayout1228.xml" ContentType="application/vnd.openxmlformats-officedocument.presentationml.slideLayout+xml"/>
  <Override PartName="/ppt/slideLayouts/slideLayout1229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30.xml" ContentType="application/vnd.openxmlformats-officedocument.presentationml.slideLayout+xml"/>
  <Override PartName="/ppt/slideLayouts/slideLayout1231.xml" ContentType="application/vnd.openxmlformats-officedocument.presentationml.slideLayout+xml"/>
  <Override PartName="/ppt/slideLayouts/slideLayout1232.xml" ContentType="application/vnd.openxmlformats-officedocument.presentationml.slideLayout+xml"/>
  <Override PartName="/ppt/slideLayouts/slideLayout1233.xml" ContentType="application/vnd.openxmlformats-officedocument.presentationml.slideLayout+xml"/>
  <Override PartName="/ppt/slideLayouts/slideLayout1234.xml" ContentType="application/vnd.openxmlformats-officedocument.presentationml.slideLayout+xml"/>
  <Override PartName="/ppt/slideLayouts/slideLayout1235.xml" ContentType="application/vnd.openxmlformats-officedocument.presentationml.slideLayout+xml"/>
  <Override PartName="/ppt/slideLayouts/slideLayout1236.xml" ContentType="application/vnd.openxmlformats-officedocument.presentationml.slideLayout+xml"/>
  <Override PartName="/ppt/slideLayouts/slideLayout1237.xml" ContentType="application/vnd.openxmlformats-officedocument.presentationml.slideLayout+xml"/>
  <Override PartName="/ppt/slideLayouts/slideLayout1238.xml" ContentType="application/vnd.openxmlformats-officedocument.presentationml.slideLayout+xml"/>
  <Override PartName="/ppt/slideLayouts/slideLayout1239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40.xml" ContentType="application/vnd.openxmlformats-officedocument.presentationml.slideLayout+xml"/>
  <Override PartName="/ppt/slideLayouts/slideLayout1241.xml" ContentType="application/vnd.openxmlformats-officedocument.presentationml.slideLayout+xml"/>
  <Override PartName="/ppt/slideLayouts/slideLayout1242.xml" ContentType="application/vnd.openxmlformats-officedocument.presentationml.slideLayout+xml"/>
  <Override PartName="/ppt/slideLayouts/slideLayout1243.xml" ContentType="application/vnd.openxmlformats-officedocument.presentationml.slideLayout+xml"/>
  <Override PartName="/ppt/slideLayouts/slideLayout1244.xml" ContentType="application/vnd.openxmlformats-officedocument.presentationml.slideLayout+xml"/>
  <Override PartName="/ppt/slideLayouts/slideLayout1245.xml" ContentType="application/vnd.openxmlformats-officedocument.presentationml.slideLayout+xml"/>
  <Override PartName="/ppt/slideLayouts/slideLayout1246.xml" ContentType="application/vnd.openxmlformats-officedocument.presentationml.slideLayout+xml"/>
  <Override PartName="/ppt/slideLayouts/slideLayout1247.xml" ContentType="application/vnd.openxmlformats-officedocument.presentationml.slideLayout+xml"/>
  <Override PartName="/ppt/slideLayouts/slideLayout1248.xml" ContentType="application/vnd.openxmlformats-officedocument.presentationml.slideLayout+xml"/>
  <Override PartName="/ppt/slideLayouts/slideLayout1249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50.xml" ContentType="application/vnd.openxmlformats-officedocument.presentationml.slideLayout+xml"/>
  <Override PartName="/ppt/slideLayouts/slideLayout1251.xml" ContentType="application/vnd.openxmlformats-officedocument.presentationml.slideLayout+xml"/>
  <Override PartName="/ppt/slideLayouts/slideLayout1252.xml" ContentType="application/vnd.openxmlformats-officedocument.presentationml.slideLayout+xml"/>
  <Override PartName="/ppt/slideLayouts/slideLayout1253.xml" ContentType="application/vnd.openxmlformats-officedocument.presentationml.slideLayout+xml"/>
  <Override PartName="/ppt/slideLayouts/slideLayout1254.xml" ContentType="application/vnd.openxmlformats-officedocument.presentationml.slideLayout+xml"/>
  <Override PartName="/ppt/slideLayouts/slideLayout1255.xml" ContentType="application/vnd.openxmlformats-officedocument.presentationml.slideLayout+xml"/>
  <Override PartName="/ppt/slideLayouts/slideLayout1256.xml" ContentType="application/vnd.openxmlformats-officedocument.presentationml.slideLayout+xml"/>
  <Override PartName="/ppt/slideLayouts/slideLayout1257.xml" ContentType="application/vnd.openxmlformats-officedocument.presentationml.slideLayout+xml"/>
  <Override PartName="/ppt/slideLayouts/slideLayout1258.xml" ContentType="application/vnd.openxmlformats-officedocument.presentationml.slideLayout+xml"/>
  <Override PartName="/ppt/slideLayouts/slideLayout1259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60.xml" ContentType="application/vnd.openxmlformats-officedocument.presentationml.slideLayout+xml"/>
  <Override PartName="/ppt/slideLayouts/slideLayout1261.xml" ContentType="application/vnd.openxmlformats-officedocument.presentationml.slideLayout+xml"/>
  <Override PartName="/ppt/slideLayouts/slideLayout1262.xml" ContentType="application/vnd.openxmlformats-officedocument.presentationml.slideLayout+xml"/>
  <Override PartName="/ppt/slideLayouts/slideLayout1263.xml" ContentType="application/vnd.openxmlformats-officedocument.presentationml.slideLayout+xml"/>
  <Override PartName="/ppt/slideLayouts/slideLayout1264.xml" ContentType="application/vnd.openxmlformats-officedocument.presentationml.slideLayout+xml"/>
  <Override PartName="/ppt/slideLayouts/slideLayout1265.xml" ContentType="application/vnd.openxmlformats-officedocument.presentationml.slideLayout+xml"/>
  <Override PartName="/ppt/slideLayouts/slideLayout1266.xml" ContentType="application/vnd.openxmlformats-officedocument.presentationml.slideLayout+xml"/>
  <Override PartName="/ppt/slideLayouts/slideLayout1267.xml" ContentType="application/vnd.openxmlformats-officedocument.presentationml.slideLayout+xml"/>
  <Override PartName="/ppt/slideLayouts/slideLayout1268.xml" ContentType="application/vnd.openxmlformats-officedocument.presentationml.slideLayout+xml"/>
  <Override PartName="/ppt/slideLayouts/slideLayout1269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70.xml" ContentType="application/vnd.openxmlformats-officedocument.presentationml.slideLayout+xml"/>
  <Override PartName="/ppt/slideLayouts/slideLayout1271.xml" ContentType="application/vnd.openxmlformats-officedocument.presentationml.slideLayout+xml"/>
  <Override PartName="/ppt/slideLayouts/slideLayout1272.xml" ContentType="application/vnd.openxmlformats-officedocument.presentationml.slideLayout+xml"/>
  <Override PartName="/ppt/slideLayouts/slideLayout1273.xml" ContentType="application/vnd.openxmlformats-officedocument.presentationml.slideLayout+xml"/>
  <Override PartName="/ppt/slideLayouts/slideLayout1274.xml" ContentType="application/vnd.openxmlformats-officedocument.presentationml.slideLayout+xml"/>
  <Override PartName="/ppt/slideLayouts/slideLayout1275.xml" ContentType="application/vnd.openxmlformats-officedocument.presentationml.slideLayout+xml"/>
  <Override PartName="/ppt/slideLayouts/slideLayout1276.xml" ContentType="application/vnd.openxmlformats-officedocument.presentationml.slideLayout+xml"/>
  <Override PartName="/ppt/slideLayouts/slideLayout127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00.xml" ContentType="application/vnd.openxmlformats-officedocument.presentationml.slideLayout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705.xml" ContentType="application/vnd.openxmlformats-officedocument.presentationml.slideLayout+xml"/>
  <Override PartName="/ppt/slideLayouts/slideLayout706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708.xml" ContentType="application/vnd.openxmlformats-officedocument.presentationml.slideLayout+xml"/>
  <Override PartName="/ppt/slideLayouts/slideLayout70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711.xml" ContentType="application/vnd.openxmlformats-officedocument.presentationml.slideLayout+xml"/>
  <Override PartName="/ppt/slideLayouts/slideLayout712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715.xml" ContentType="application/vnd.openxmlformats-officedocument.presentationml.slideLayout+xml"/>
  <Override PartName="/ppt/slideLayouts/slideLayout716.xml" ContentType="application/vnd.openxmlformats-officedocument.presentationml.slideLayout+xml"/>
  <Override PartName="/ppt/slideLayouts/slideLayout717.xml" ContentType="application/vnd.openxmlformats-officedocument.presentationml.slideLayout+xml"/>
  <Override PartName="/ppt/slideLayouts/slideLayout718.xml" ContentType="application/vnd.openxmlformats-officedocument.presentationml.slideLayout+xml"/>
  <Override PartName="/ppt/slideLayouts/slideLayout719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20.xml" ContentType="application/vnd.openxmlformats-officedocument.presentationml.slideLayout+xml"/>
  <Override PartName="/ppt/slideLayouts/slideLayout721.xml" ContentType="application/vnd.openxmlformats-officedocument.presentationml.slideLayout+xml"/>
  <Override PartName="/ppt/slideLayouts/slideLayout722.xml" ContentType="application/vnd.openxmlformats-officedocument.presentationml.slideLayout+xml"/>
  <Override PartName="/ppt/slideLayouts/slideLayout723.xml" ContentType="application/vnd.openxmlformats-officedocument.presentationml.slideLayout+xml"/>
  <Override PartName="/ppt/slideLayouts/slideLayout724.xml" ContentType="application/vnd.openxmlformats-officedocument.presentationml.slideLayout+xml"/>
  <Override PartName="/ppt/slideLayouts/slideLayout725.xml" ContentType="application/vnd.openxmlformats-officedocument.presentationml.slideLayout+xml"/>
  <Override PartName="/ppt/slideLayouts/slideLayout726.xml" ContentType="application/vnd.openxmlformats-officedocument.presentationml.slideLayout+xml"/>
  <Override PartName="/ppt/slideLayouts/slideLayout727.xml" ContentType="application/vnd.openxmlformats-officedocument.presentationml.slideLayout+xml"/>
  <Override PartName="/ppt/slideLayouts/slideLayout728.xml" ContentType="application/vnd.openxmlformats-officedocument.presentationml.slideLayout+xml"/>
  <Override PartName="/ppt/slideLayouts/slideLayout729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30.xml" ContentType="application/vnd.openxmlformats-officedocument.presentationml.slideLayout+xml"/>
  <Override PartName="/ppt/slideLayouts/slideLayout731.xml" ContentType="application/vnd.openxmlformats-officedocument.presentationml.slideLayout+xml"/>
  <Override PartName="/ppt/slideLayouts/slideLayout732.xml" ContentType="application/vnd.openxmlformats-officedocument.presentationml.slideLayout+xml"/>
  <Override PartName="/ppt/slideLayouts/slideLayout733.xml" ContentType="application/vnd.openxmlformats-officedocument.presentationml.slideLayout+xml"/>
  <Override PartName="/ppt/slideLayouts/slideLayout734.xml" ContentType="application/vnd.openxmlformats-officedocument.presentationml.slideLayout+xml"/>
  <Override PartName="/ppt/slideLayouts/slideLayout735.xml" ContentType="application/vnd.openxmlformats-officedocument.presentationml.slideLayout+xml"/>
  <Override PartName="/ppt/slideLayouts/slideLayout736.xml" ContentType="application/vnd.openxmlformats-officedocument.presentationml.slideLayout+xml"/>
  <Override PartName="/ppt/slideLayouts/slideLayout737.xml" ContentType="application/vnd.openxmlformats-officedocument.presentationml.slideLayout+xml"/>
  <Override PartName="/ppt/slideLayouts/slideLayout738.xml" ContentType="application/vnd.openxmlformats-officedocument.presentationml.slideLayout+xml"/>
  <Override PartName="/ppt/slideLayouts/slideLayout739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40.xml" ContentType="application/vnd.openxmlformats-officedocument.presentationml.slideLayout+xml"/>
  <Override PartName="/ppt/slideLayouts/slideLayout741.xml" ContentType="application/vnd.openxmlformats-officedocument.presentationml.slideLayout+xml"/>
  <Override PartName="/ppt/slideLayouts/slideLayout742.xml" ContentType="application/vnd.openxmlformats-officedocument.presentationml.slideLayout+xml"/>
  <Override PartName="/ppt/slideLayouts/slideLayout743.xml" ContentType="application/vnd.openxmlformats-officedocument.presentationml.slideLayout+xml"/>
  <Override PartName="/ppt/slideLayouts/slideLayout744.xml" ContentType="application/vnd.openxmlformats-officedocument.presentationml.slideLayout+xml"/>
  <Override PartName="/ppt/slideLayouts/slideLayout745.xml" ContentType="application/vnd.openxmlformats-officedocument.presentationml.slideLayout+xml"/>
  <Override PartName="/ppt/slideLayouts/slideLayout746.xml" ContentType="application/vnd.openxmlformats-officedocument.presentationml.slideLayout+xml"/>
  <Override PartName="/ppt/slideLayouts/slideLayout747.xml" ContentType="application/vnd.openxmlformats-officedocument.presentationml.slideLayout+xml"/>
  <Override PartName="/ppt/slideLayouts/slideLayout748.xml" ContentType="application/vnd.openxmlformats-officedocument.presentationml.slideLayout+xml"/>
  <Override PartName="/ppt/slideLayouts/slideLayout749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50.xml" ContentType="application/vnd.openxmlformats-officedocument.presentationml.slideLayout+xml"/>
  <Override PartName="/ppt/slideLayouts/slideLayout751.xml" ContentType="application/vnd.openxmlformats-officedocument.presentationml.slideLayout+xml"/>
  <Override PartName="/ppt/slideLayouts/slideLayout752.xml" ContentType="application/vnd.openxmlformats-officedocument.presentationml.slideLayout+xml"/>
  <Override PartName="/ppt/slideLayouts/slideLayout753.xml" ContentType="application/vnd.openxmlformats-officedocument.presentationml.slideLayout+xml"/>
  <Override PartName="/ppt/slideLayouts/slideLayout754.xml" ContentType="application/vnd.openxmlformats-officedocument.presentationml.slideLayout+xml"/>
  <Override PartName="/ppt/slideLayouts/slideLayout755.xml" ContentType="application/vnd.openxmlformats-officedocument.presentationml.slideLayout+xml"/>
  <Override PartName="/ppt/slideLayouts/slideLayout756.xml" ContentType="application/vnd.openxmlformats-officedocument.presentationml.slideLayout+xml"/>
  <Override PartName="/ppt/slideLayouts/slideLayout757.xml" ContentType="application/vnd.openxmlformats-officedocument.presentationml.slideLayout+xml"/>
  <Override PartName="/ppt/slideLayouts/slideLayout758.xml" ContentType="application/vnd.openxmlformats-officedocument.presentationml.slideLayout+xml"/>
  <Override PartName="/ppt/slideLayouts/slideLayout759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60.xml" ContentType="application/vnd.openxmlformats-officedocument.presentationml.slideLayout+xml"/>
  <Override PartName="/ppt/slideLayouts/slideLayout761.xml" ContentType="application/vnd.openxmlformats-officedocument.presentationml.slideLayout+xml"/>
  <Override PartName="/ppt/slideLayouts/slideLayout762.xml" ContentType="application/vnd.openxmlformats-officedocument.presentationml.slideLayout+xml"/>
  <Override PartName="/ppt/slideLayouts/slideLayout763.xml" ContentType="application/vnd.openxmlformats-officedocument.presentationml.slideLayout+xml"/>
  <Override PartName="/ppt/slideLayouts/slideLayout764.xml" ContentType="application/vnd.openxmlformats-officedocument.presentationml.slideLayout+xml"/>
  <Override PartName="/ppt/slideLayouts/slideLayout765.xml" ContentType="application/vnd.openxmlformats-officedocument.presentationml.slideLayout+xml"/>
  <Override PartName="/ppt/slideLayouts/slideLayout766.xml" ContentType="application/vnd.openxmlformats-officedocument.presentationml.slideLayout+xml"/>
  <Override PartName="/ppt/slideLayouts/slideLayout767.xml" ContentType="application/vnd.openxmlformats-officedocument.presentationml.slideLayout+xml"/>
  <Override PartName="/ppt/slideLayouts/slideLayout768.xml" ContentType="application/vnd.openxmlformats-officedocument.presentationml.slideLayout+xml"/>
  <Override PartName="/ppt/slideLayouts/slideLayout769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70.xml" ContentType="application/vnd.openxmlformats-officedocument.presentationml.slideLayout+xml"/>
  <Override PartName="/ppt/slideLayouts/slideLayout771.xml" ContentType="application/vnd.openxmlformats-officedocument.presentationml.slideLayout+xml"/>
  <Override PartName="/ppt/slideLayouts/slideLayout772.xml" ContentType="application/vnd.openxmlformats-officedocument.presentationml.slideLayout+xml"/>
  <Override PartName="/ppt/slideLayouts/slideLayout773.xml" ContentType="application/vnd.openxmlformats-officedocument.presentationml.slideLayout+xml"/>
  <Override PartName="/ppt/slideLayouts/slideLayout774.xml" ContentType="application/vnd.openxmlformats-officedocument.presentationml.slideLayout+xml"/>
  <Override PartName="/ppt/slideLayouts/slideLayout775.xml" ContentType="application/vnd.openxmlformats-officedocument.presentationml.slideLayout+xml"/>
  <Override PartName="/ppt/slideLayouts/slideLayout776.xml" ContentType="application/vnd.openxmlformats-officedocument.presentationml.slideLayout+xml"/>
  <Override PartName="/ppt/slideLayouts/slideLayout777.xml" ContentType="application/vnd.openxmlformats-officedocument.presentationml.slideLayout+xml"/>
  <Override PartName="/ppt/slideLayouts/slideLayout778.xml" ContentType="application/vnd.openxmlformats-officedocument.presentationml.slideLayout+xml"/>
  <Override PartName="/ppt/slideLayouts/slideLayout7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80.xml" ContentType="application/vnd.openxmlformats-officedocument.presentationml.slideLayout+xml"/>
  <Override PartName="/ppt/slideLayouts/slideLayout781.xml" ContentType="application/vnd.openxmlformats-officedocument.presentationml.slideLayout+xml"/>
  <Override PartName="/ppt/slideLayouts/slideLayout782.xml" ContentType="application/vnd.openxmlformats-officedocument.presentationml.slideLayout+xml"/>
  <Override PartName="/ppt/slideLayouts/slideLayout783.xml" ContentType="application/vnd.openxmlformats-officedocument.presentationml.slideLayout+xml"/>
  <Override PartName="/ppt/slideLayouts/slideLayout784.xml" ContentType="application/vnd.openxmlformats-officedocument.presentationml.slideLayout+xml"/>
  <Override PartName="/ppt/slideLayouts/slideLayout785.xml" ContentType="application/vnd.openxmlformats-officedocument.presentationml.slideLayout+xml"/>
  <Override PartName="/ppt/slideLayouts/slideLayout786.xml" ContentType="application/vnd.openxmlformats-officedocument.presentationml.slideLayout+xml"/>
  <Override PartName="/ppt/slideLayouts/slideLayout787.xml" ContentType="application/vnd.openxmlformats-officedocument.presentationml.slideLayout+xml"/>
  <Override PartName="/ppt/slideLayouts/slideLayout788.xml" ContentType="application/vnd.openxmlformats-officedocument.presentationml.slideLayout+xml"/>
  <Override PartName="/ppt/slideLayouts/slideLayout789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90.xml" ContentType="application/vnd.openxmlformats-officedocument.presentationml.slideLayout+xml"/>
  <Override PartName="/ppt/slideLayouts/slideLayout791.xml" ContentType="application/vnd.openxmlformats-officedocument.presentationml.slideLayout+xml"/>
  <Override PartName="/ppt/slideLayouts/slideLayout792.xml" ContentType="application/vnd.openxmlformats-officedocument.presentationml.slideLayout+xml"/>
  <Override PartName="/ppt/slideLayouts/slideLayout793.xml" ContentType="application/vnd.openxmlformats-officedocument.presentationml.slideLayout+xml"/>
  <Override PartName="/ppt/slideLayouts/slideLayout794.xml" ContentType="application/vnd.openxmlformats-officedocument.presentationml.slideLayout+xml"/>
  <Override PartName="/ppt/slideLayouts/slideLayout795.xml" ContentType="application/vnd.openxmlformats-officedocument.presentationml.slideLayout+xml"/>
  <Override PartName="/ppt/slideLayouts/slideLayout796.xml" ContentType="application/vnd.openxmlformats-officedocument.presentationml.slideLayout+xml"/>
  <Override PartName="/ppt/slideLayouts/slideLayout797.xml" ContentType="application/vnd.openxmlformats-officedocument.presentationml.slideLayout+xml"/>
  <Override PartName="/ppt/slideLayouts/slideLayout798.xml" ContentType="application/vnd.openxmlformats-officedocument.presentationml.slideLayout+xml"/>
  <Override PartName="/ppt/slideLayouts/slideLayout79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00.xml" ContentType="application/vnd.openxmlformats-officedocument.presentationml.slideLayout+xml"/>
  <Override PartName="/ppt/slideLayouts/slideLayout801.xml" ContentType="application/vnd.openxmlformats-officedocument.presentationml.slideLayout+xml"/>
  <Override PartName="/ppt/slideLayouts/slideLayout802.xml" ContentType="application/vnd.openxmlformats-officedocument.presentationml.slideLayout+xml"/>
  <Override PartName="/ppt/slideLayouts/slideLayout803.xml" ContentType="application/vnd.openxmlformats-officedocument.presentationml.slideLayout+xml"/>
  <Override PartName="/ppt/slideLayouts/slideLayout804.xml" ContentType="application/vnd.openxmlformats-officedocument.presentationml.slideLayout+xml"/>
  <Override PartName="/ppt/slideLayouts/slideLayout805.xml" ContentType="application/vnd.openxmlformats-officedocument.presentationml.slideLayout+xml"/>
  <Override PartName="/ppt/slideLayouts/slideLayout806.xml" ContentType="application/vnd.openxmlformats-officedocument.presentationml.slideLayout+xml"/>
  <Override PartName="/ppt/slideLayouts/slideLayout807.xml" ContentType="application/vnd.openxmlformats-officedocument.presentationml.slideLayout+xml"/>
  <Override PartName="/ppt/slideLayouts/slideLayout808.xml" ContentType="application/vnd.openxmlformats-officedocument.presentationml.slideLayout+xml"/>
  <Override PartName="/ppt/slideLayouts/slideLayout809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10.xml" ContentType="application/vnd.openxmlformats-officedocument.presentationml.slideLayout+xml"/>
  <Override PartName="/ppt/slideLayouts/slideLayout811.xml" ContentType="application/vnd.openxmlformats-officedocument.presentationml.slideLayout+xml"/>
  <Override PartName="/ppt/slideLayouts/slideLayout812.xml" ContentType="application/vnd.openxmlformats-officedocument.presentationml.slideLayout+xml"/>
  <Override PartName="/ppt/slideLayouts/slideLayout813.xml" ContentType="application/vnd.openxmlformats-officedocument.presentationml.slideLayout+xml"/>
  <Override PartName="/ppt/slideLayouts/slideLayout814.xml" ContentType="application/vnd.openxmlformats-officedocument.presentationml.slideLayout+xml"/>
  <Override PartName="/ppt/slideLayouts/slideLayout815.xml" ContentType="application/vnd.openxmlformats-officedocument.presentationml.slideLayout+xml"/>
  <Override PartName="/ppt/slideLayouts/slideLayout816.xml" ContentType="application/vnd.openxmlformats-officedocument.presentationml.slideLayout+xml"/>
  <Override PartName="/ppt/slideLayouts/slideLayout817.xml" ContentType="application/vnd.openxmlformats-officedocument.presentationml.slideLayout+xml"/>
  <Override PartName="/ppt/slideLayouts/slideLayout818.xml" ContentType="application/vnd.openxmlformats-officedocument.presentationml.slideLayout+xml"/>
  <Override PartName="/ppt/slideLayouts/slideLayout819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20.xml" ContentType="application/vnd.openxmlformats-officedocument.presentationml.slideLayout+xml"/>
  <Override PartName="/ppt/slideLayouts/slideLayout821.xml" ContentType="application/vnd.openxmlformats-officedocument.presentationml.slideLayout+xml"/>
  <Override PartName="/ppt/slideLayouts/slideLayout822.xml" ContentType="application/vnd.openxmlformats-officedocument.presentationml.slideLayout+xml"/>
  <Override PartName="/ppt/slideLayouts/slideLayout823.xml" ContentType="application/vnd.openxmlformats-officedocument.presentationml.slideLayout+xml"/>
  <Override PartName="/ppt/slideLayouts/slideLayout824.xml" ContentType="application/vnd.openxmlformats-officedocument.presentationml.slideLayout+xml"/>
  <Override PartName="/ppt/slideLayouts/slideLayout825.xml" ContentType="application/vnd.openxmlformats-officedocument.presentationml.slideLayout+xml"/>
  <Override PartName="/ppt/slideLayouts/slideLayout826.xml" ContentType="application/vnd.openxmlformats-officedocument.presentationml.slideLayout+xml"/>
  <Override PartName="/ppt/slideLayouts/slideLayout827.xml" ContentType="application/vnd.openxmlformats-officedocument.presentationml.slideLayout+xml"/>
  <Override PartName="/ppt/slideLayouts/slideLayout828.xml" ContentType="application/vnd.openxmlformats-officedocument.presentationml.slideLayout+xml"/>
  <Override PartName="/ppt/slideLayouts/slideLayout829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30.xml" ContentType="application/vnd.openxmlformats-officedocument.presentationml.slideLayout+xml"/>
  <Override PartName="/ppt/slideLayouts/slideLayout831.xml" ContentType="application/vnd.openxmlformats-officedocument.presentationml.slideLayout+xml"/>
  <Override PartName="/ppt/slideLayouts/slideLayout832.xml" ContentType="application/vnd.openxmlformats-officedocument.presentationml.slideLayout+xml"/>
  <Override PartName="/ppt/slideLayouts/slideLayout833.xml" ContentType="application/vnd.openxmlformats-officedocument.presentationml.slideLayout+xml"/>
  <Override PartName="/ppt/slideLayouts/slideLayout834.xml" ContentType="application/vnd.openxmlformats-officedocument.presentationml.slideLayout+xml"/>
  <Override PartName="/ppt/slideLayouts/slideLayout835.xml" ContentType="application/vnd.openxmlformats-officedocument.presentationml.slideLayout+xml"/>
  <Override PartName="/ppt/slideLayouts/slideLayout836.xml" ContentType="application/vnd.openxmlformats-officedocument.presentationml.slideLayout+xml"/>
  <Override PartName="/ppt/slideLayouts/slideLayout837.xml" ContentType="application/vnd.openxmlformats-officedocument.presentationml.slideLayout+xml"/>
  <Override PartName="/ppt/slideLayouts/slideLayout838.xml" ContentType="application/vnd.openxmlformats-officedocument.presentationml.slideLayout+xml"/>
  <Override PartName="/ppt/slideLayouts/slideLayout83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40.xml" ContentType="application/vnd.openxmlformats-officedocument.presentationml.slideLayout+xml"/>
  <Override PartName="/ppt/slideLayouts/slideLayout841.xml" ContentType="application/vnd.openxmlformats-officedocument.presentationml.slideLayout+xml"/>
  <Override PartName="/ppt/slideLayouts/slideLayout842.xml" ContentType="application/vnd.openxmlformats-officedocument.presentationml.slideLayout+xml"/>
  <Override PartName="/ppt/slideLayouts/slideLayout843.xml" ContentType="application/vnd.openxmlformats-officedocument.presentationml.slideLayout+xml"/>
  <Override PartName="/ppt/slideLayouts/slideLayout844.xml" ContentType="application/vnd.openxmlformats-officedocument.presentationml.slideLayout+xml"/>
  <Override PartName="/ppt/slideLayouts/slideLayout845.xml" ContentType="application/vnd.openxmlformats-officedocument.presentationml.slideLayout+xml"/>
  <Override PartName="/ppt/slideLayouts/slideLayout846.xml" ContentType="application/vnd.openxmlformats-officedocument.presentationml.slideLayout+xml"/>
  <Override PartName="/ppt/slideLayouts/slideLayout847.xml" ContentType="application/vnd.openxmlformats-officedocument.presentationml.slideLayout+xml"/>
  <Override PartName="/ppt/slideLayouts/slideLayout848.xml" ContentType="application/vnd.openxmlformats-officedocument.presentationml.slideLayout+xml"/>
  <Override PartName="/ppt/slideLayouts/slideLayout84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50.xml" ContentType="application/vnd.openxmlformats-officedocument.presentationml.slideLayout+xml"/>
  <Override PartName="/ppt/slideLayouts/slideLayout851.xml" ContentType="application/vnd.openxmlformats-officedocument.presentationml.slideLayout+xml"/>
  <Override PartName="/ppt/slideLayouts/slideLayout852.xml" ContentType="application/vnd.openxmlformats-officedocument.presentationml.slideLayout+xml"/>
  <Override PartName="/ppt/slideLayouts/slideLayout853.xml" ContentType="application/vnd.openxmlformats-officedocument.presentationml.slideLayout+xml"/>
  <Override PartName="/ppt/slideLayouts/slideLayout854.xml" ContentType="application/vnd.openxmlformats-officedocument.presentationml.slideLayout+xml"/>
  <Override PartName="/ppt/slideLayouts/slideLayout855.xml" ContentType="application/vnd.openxmlformats-officedocument.presentationml.slideLayout+xml"/>
  <Override PartName="/ppt/slideLayouts/slideLayout856.xml" ContentType="application/vnd.openxmlformats-officedocument.presentationml.slideLayout+xml"/>
  <Override PartName="/ppt/slideLayouts/slideLayout857.xml" ContentType="application/vnd.openxmlformats-officedocument.presentationml.slideLayout+xml"/>
  <Override PartName="/ppt/slideLayouts/slideLayout858.xml" ContentType="application/vnd.openxmlformats-officedocument.presentationml.slideLayout+xml"/>
  <Override PartName="/ppt/slideLayouts/slideLayout85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60.xml" ContentType="application/vnd.openxmlformats-officedocument.presentationml.slideLayout+xml"/>
  <Override PartName="/ppt/slideLayouts/slideLayout861.xml" ContentType="application/vnd.openxmlformats-officedocument.presentationml.slideLayout+xml"/>
  <Override PartName="/ppt/slideLayouts/slideLayout862.xml" ContentType="application/vnd.openxmlformats-officedocument.presentationml.slideLayout+xml"/>
  <Override PartName="/ppt/slideLayouts/slideLayout863.xml" ContentType="application/vnd.openxmlformats-officedocument.presentationml.slideLayout+xml"/>
  <Override PartName="/ppt/slideLayouts/slideLayout864.xml" ContentType="application/vnd.openxmlformats-officedocument.presentationml.slideLayout+xml"/>
  <Override PartName="/ppt/slideLayouts/slideLayout865.xml" ContentType="application/vnd.openxmlformats-officedocument.presentationml.slideLayout+xml"/>
  <Override PartName="/ppt/slideLayouts/slideLayout866.xml" ContentType="application/vnd.openxmlformats-officedocument.presentationml.slideLayout+xml"/>
  <Override PartName="/ppt/slideLayouts/slideLayout867.xml" ContentType="application/vnd.openxmlformats-officedocument.presentationml.slideLayout+xml"/>
  <Override PartName="/ppt/slideLayouts/slideLayout868.xml" ContentType="application/vnd.openxmlformats-officedocument.presentationml.slideLayout+xml"/>
  <Override PartName="/ppt/slideLayouts/slideLayout8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70.xml" ContentType="application/vnd.openxmlformats-officedocument.presentationml.slideLayout+xml"/>
  <Override PartName="/ppt/slideLayouts/slideLayout871.xml" ContentType="application/vnd.openxmlformats-officedocument.presentationml.slideLayout+xml"/>
  <Override PartName="/ppt/slideLayouts/slideLayout872.xml" ContentType="application/vnd.openxmlformats-officedocument.presentationml.slideLayout+xml"/>
  <Override PartName="/ppt/slideLayouts/slideLayout873.xml" ContentType="application/vnd.openxmlformats-officedocument.presentationml.slideLayout+xml"/>
  <Override PartName="/ppt/slideLayouts/slideLayout874.xml" ContentType="application/vnd.openxmlformats-officedocument.presentationml.slideLayout+xml"/>
  <Override PartName="/ppt/slideLayouts/slideLayout875.xml" ContentType="application/vnd.openxmlformats-officedocument.presentationml.slideLayout+xml"/>
  <Override PartName="/ppt/slideLayouts/slideLayout876.xml" ContentType="application/vnd.openxmlformats-officedocument.presentationml.slideLayout+xml"/>
  <Override PartName="/ppt/slideLayouts/slideLayout877.xml" ContentType="application/vnd.openxmlformats-officedocument.presentationml.slideLayout+xml"/>
  <Override PartName="/ppt/slideLayouts/slideLayout878.xml" ContentType="application/vnd.openxmlformats-officedocument.presentationml.slideLayout+xml"/>
  <Override PartName="/ppt/slideLayouts/slideLayout87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80.xml" ContentType="application/vnd.openxmlformats-officedocument.presentationml.slideLayout+xml"/>
  <Override PartName="/ppt/slideLayouts/slideLayout881.xml" ContentType="application/vnd.openxmlformats-officedocument.presentationml.slideLayout+xml"/>
  <Override PartName="/ppt/slideLayouts/slideLayout882.xml" ContentType="application/vnd.openxmlformats-officedocument.presentationml.slideLayout+xml"/>
  <Override PartName="/ppt/slideLayouts/slideLayout883.xml" ContentType="application/vnd.openxmlformats-officedocument.presentationml.slideLayout+xml"/>
  <Override PartName="/ppt/slideLayouts/slideLayout884.xml" ContentType="application/vnd.openxmlformats-officedocument.presentationml.slideLayout+xml"/>
  <Override PartName="/ppt/slideLayouts/slideLayout885.xml" ContentType="application/vnd.openxmlformats-officedocument.presentationml.slideLayout+xml"/>
  <Override PartName="/ppt/slideLayouts/slideLayout886.xml" ContentType="application/vnd.openxmlformats-officedocument.presentationml.slideLayout+xml"/>
  <Override PartName="/ppt/slideLayouts/slideLayout887.xml" ContentType="application/vnd.openxmlformats-officedocument.presentationml.slideLayout+xml"/>
  <Override PartName="/ppt/slideLayouts/slideLayout888.xml" ContentType="application/vnd.openxmlformats-officedocument.presentationml.slideLayout+xml"/>
  <Override PartName="/ppt/slideLayouts/slideLayout889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90.xml" ContentType="application/vnd.openxmlformats-officedocument.presentationml.slideLayout+xml"/>
  <Override PartName="/ppt/slideLayouts/slideLayout891.xml" ContentType="application/vnd.openxmlformats-officedocument.presentationml.slideLayout+xml"/>
  <Override PartName="/ppt/slideLayouts/slideLayout892.xml" ContentType="application/vnd.openxmlformats-officedocument.presentationml.slideLayout+xml"/>
  <Override PartName="/ppt/slideLayouts/slideLayout893.xml" ContentType="application/vnd.openxmlformats-officedocument.presentationml.slideLayout+xml"/>
  <Override PartName="/ppt/slideLayouts/slideLayout894.xml" ContentType="application/vnd.openxmlformats-officedocument.presentationml.slideLayout+xml"/>
  <Override PartName="/ppt/slideLayouts/slideLayout895.xml" ContentType="application/vnd.openxmlformats-officedocument.presentationml.slideLayout+xml"/>
  <Override PartName="/ppt/slideLayouts/slideLayout896.xml" ContentType="application/vnd.openxmlformats-officedocument.presentationml.slideLayout+xml"/>
  <Override PartName="/ppt/slideLayouts/slideLayout897.xml" ContentType="application/vnd.openxmlformats-officedocument.presentationml.slideLayout+xml"/>
  <Override PartName="/ppt/slideLayouts/slideLayout898.xml" ContentType="application/vnd.openxmlformats-officedocument.presentationml.slideLayout+xml"/>
  <Override PartName="/ppt/slideLayouts/slideLayout89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00.xml" ContentType="application/vnd.openxmlformats-officedocument.presentationml.slideLayout+xml"/>
  <Override PartName="/ppt/slideLayouts/slideLayout901.xml" ContentType="application/vnd.openxmlformats-officedocument.presentationml.slideLayout+xml"/>
  <Override PartName="/ppt/slideLayouts/slideLayout902.xml" ContentType="application/vnd.openxmlformats-officedocument.presentationml.slideLayout+xml"/>
  <Override PartName="/ppt/slideLayouts/slideLayout903.xml" ContentType="application/vnd.openxmlformats-officedocument.presentationml.slideLayout+xml"/>
  <Override PartName="/ppt/slideLayouts/slideLayout904.xml" ContentType="application/vnd.openxmlformats-officedocument.presentationml.slideLayout+xml"/>
  <Override PartName="/ppt/slideLayouts/slideLayout905.xml" ContentType="application/vnd.openxmlformats-officedocument.presentationml.slideLayout+xml"/>
  <Override PartName="/ppt/slideLayouts/slideLayout906.xml" ContentType="application/vnd.openxmlformats-officedocument.presentationml.slideLayout+xml"/>
  <Override PartName="/ppt/slideLayouts/slideLayout907.xml" ContentType="application/vnd.openxmlformats-officedocument.presentationml.slideLayout+xml"/>
  <Override PartName="/ppt/slideLayouts/slideLayout908.xml" ContentType="application/vnd.openxmlformats-officedocument.presentationml.slideLayout+xml"/>
  <Override PartName="/ppt/slideLayouts/slideLayout909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10.xml" ContentType="application/vnd.openxmlformats-officedocument.presentationml.slideLayout+xml"/>
  <Override PartName="/ppt/slideLayouts/slideLayout911.xml" ContentType="application/vnd.openxmlformats-officedocument.presentationml.slideLayout+xml"/>
  <Override PartName="/ppt/slideLayouts/slideLayout912.xml" ContentType="application/vnd.openxmlformats-officedocument.presentationml.slideLayout+xml"/>
  <Override PartName="/ppt/slideLayouts/slideLayout913.xml" ContentType="application/vnd.openxmlformats-officedocument.presentationml.slideLayout+xml"/>
  <Override PartName="/ppt/slideLayouts/slideLayout914.xml" ContentType="application/vnd.openxmlformats-officedocument.presentationml.slideLayout+xml"/>
  <Override PartName="/ppt/slideLayouts/slideLayout915.xml" ContentType="application/vnd.openxmlformats-officedocument.presentationml.slideLayout+xml"/>
  <Override PartName="/ppt/slideLayouts/slideLayout916.xml" ContentType="application/vnd.openxmlformats-officedocument.presentationml.slideLayout+xml"/>
  <Override PartName="/ppt/slideLayouts/slideLayout917.xml" ContentType="application/vnd.openxmlformats-officedocument.presentationml.slideLayout+xml"/>
  <Override PartName="/ppt/slideLayouts/slideLayout918.xml" ContentType="application/vnd.openxmlformats-officedocument.presentationml.slideLayout+xml"/>
  <Override PartName="/ppt/slideLayouts/slideLayout919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20.xml" ContentType="application/vnd.openxmlformats-officedocument.presentationml.slideLayout+xml"/>
  <Override PartName="/ppt/slideLayouts/slideLayout921.xml" ContentType="application/vnd.openxmlformats-officedocument.presentationml.slideLayout+xml"/>
  <Override PartName="/ppt/slideLayouts/slideLayout922.xml" ContentType="application/vnd.openxmlformats-officedocument.presentationml.slideLayout+xml"/>
  <Override PartName="/ppt/slideLayouts/slideLayout923.xml" ContentType="application/vnd.openxmlformats-officedocument.presentationml.slideLayout+xml"/>
  <Override PartName="/ppt/slideLayouts/slideLayout924.xml" ContentType="application/vnd.openxmlformats-officedocument.presentationml.slideLayout+xml"/>
  <Override PartName="/ppt/slideLayouts/slideLayout925.xml" ContentType="application/vnd.openxmlformats-officedocument.presentationml.slideLayout+xml"/>
  <Override PartName="/ppt/slideLayouts/slideLayout926.xml" ContentType="application/vnd.openxmlformats-officedocument.presentationml.slideLayout+xml"/>
  <Override PartName="/ppt/slideLayouts/slideLayout927.xml" ContentType="application/vnd.openxmlformats-officedocument.presentationml.slideLayout+xml"/>
  <Override PartName="/ppt/slideLayouts/slideLayout928.xml" ContentType="application/vnd.openxmlformats-officedocument.presentationml.slideLayout+xml"/>
  <Override PartName="/ppt/slideLayouts/slideLayout929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30.xml" ContentType="application/vnd.openxmlformats-officedocument.presentationml.slideLayout+xml"/>
  <Override PartName="/ppt/slideLayouts/slideLayout931.xml" ContentType="application/vnd.openxmlformats-officedocument.presentationml.slideLayout+xml"/>
  <Override PartName="/ppt/slideLayouts/slideLayout932.xml" ContentType="application/vnd.openxmlformats-officedocument.presentationml.slideLayout+xml"/>
  <Override PartName="/ppt/slideLayouts/slideLayout933.xml" ContentType="application/vnd.openxmlformats-officedocument.presentationml.slideLayout+xml"/>
  <Override PartName="/ppt/slideLayouts/slideLayout934.xml" ContentType="application/vnd.openxmlformats-officedocument.presentationml.slideLayout+xml"/>
  <Override PartName="/ppt/slideLayouts/slideLayout935.xml" ContentType="application/vnd.openxmlformats-officedocument.presentationml.slideLayout+xml"/>
  <Override PartName="/ppt/slideLayouts/slideLayout936.xml" ContentType="application/vnd.openxmlformats-officedocument.presentationml.slideLayout+xml"/>
  <Override PartName="/ppt/slideLayouts/slideLayout937.xml" ContentType="application/vnd.openxmlformats-officedocument.presentationml.slideLayout+xml"/>
  <Override PartName="/ppt/slideLayouts/slideLayout938.xml" ContentType="application/vnd.openxmlformats-officedocument.presentationml.slideLayout+xml"/>
  <Override PartName="/ppt/slideLayouts/slideLayout93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40.xml" ContentType="application/vnd.openxmlformats-officedocument.presentationml.slideLayout+xml"/>
  <Override PartName="/ppt/slideLayouts/slideLayout941.xml" ContentType="application/vnd.openxmlformats-officedocument.presentationml.slideLayout+xml"/>
  <Override PartName="/ppt/slideLayouts/slideLayout942.xml" ContentType="application/vnd.openxmlformats-officedocument.presentationml.slideLayout+xml"/>
  <Override PartName="/ppt/slideLayouts/slideLayout943.xml" ContentType="application/vnd.openxmlformats-officedocument.presentationml.slideLayout+xml"/>
  <Override PartName="/ppt/slideLayouts/slideLayout944.xml" ContentType="application/vnd.openxmlformats-officedocument.presentationml.slideLayout+xml"/>
  <Override PartName="/ppt/slideLayouts/slideLayout945.xml" ContentType="application/vnd.openxmlformats-officedocument.presentationml.slideLayout+xml"/>
  <Override PartName="/ppt/slideLayouts/slideLayout946.xml" ContentType="application/vnd.openxmlformats-officedocument.presentationml.slideLayout+xml"/>
  <Override PartName="/ppt/slideLayouts/slideLayout947.xml" ContentType="application/vnd.openxmlformats-officedocument.presentationml.slideLayout+xml"/>
  <Override PartName="/ppt/slideLayouts/slideLayout948.xml" ContentType="application/vnd.openxmlformats-officedocument.presentationml.slideLayout+xml"/>
  <Override PartName="/ppt/slideLayouts/slideLayout949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50.xml" ContentType="application/vnd.openxmlformats-officedocument.presentationml.slideLayout+xml"/>
  <Override PartName="/ppt/slideLayouts/slideLayout951.xml" ContentType="application/vnd.openxmlformats-officedocument.presentationml.slideLayout+xml"/>
  <Override PartName="/ppt/slideLayouts/slideLayout952.xml" ContentType="application/vnd.openxmlformats-officedocument.presentationml.slideLayout+xml"/>
  <Override PartName="/ppt/slideLayouts/slideLayout953.xml" ContentType="application/vnd.openxmlformats-officedocument.presentationml.slideLayout+xml"/>
  <Override PartName="/ppt/slideLayouts/slideLayout954.xml" ContentType="application/vnd.openxmlformats-officedocument.presentationml.slideLayout+xml"/>
  <Override PartName="/ppt/slideLayouts/slideLayout955.xml" ContentType="application/vnd.openxmlformats-officedocument.presentationml.slideLayout+xml"/>
  <Override PartName="/ppt/slideLayouts/slideLayout956.xml" ContentType="application/vnd.openxmlformats-officedocument.presentationml.slideLayout+xml"/>
  <Override PartName="/ppt/slideLayouts/slideLayout957.xml" ContentType="application/vnd.openxmlformats-officedocument.presentationml.slideLayout+xml"/>
  <Override PartName="/ppt/slideLayouts/slideLayout958.xml" ContentType="application/vnd.openxmlformats-officedocument.presentationml.slideLayout+xml"/>
  <Override PartName="/ppt/slideLayouts/slideLayout959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60.xml" ContentType="application/vnd.openxmlformats-officedocument.presentationml.slideLayout+xml"/>
  <Override PartName="/ppt/slideLayouts/slideLayout961.xml" ContentType="application/vnd.openxmlformats-officedocument.presentationml.slideLayout+xml"/>
  <Override PartName="/ppt/slideLayouts/slideLayout962.xml" ContentType="application/vnd.openxmlformats-officedocument.presentationml.slideLayout+xml"/>
  <Override PartName="/ppt/slideLayouts/slideLayout963.xml" ContentType="application/vnd.openxmlformats-officedocument.presentationml.slideLayout+xml"/>
  <Override PartName="/ppt/slideLayouts/slideLayout964.xml" ContentType="application/vnd.openxmlformats-officedocument.presentationml.slideLayout+xml"/>
  <Override PartName="/ppt/slideLayouts/slideLayout965.xml" ContentType="application/vnd.openxmlformats-officedocument.presentationml.slideLayout+xml"/>
  <Override PartName="/ppt/slideLayouts/slideLayout966.xml" ContentType="application/vnd.openxmlformats-officedocument.presentationml.slideLayout+xml"/>
  <Override PartName="/ppt/slideLayouts/slideLayout967.xml" ContentType="application/vnd.openxmlformats-officedocument.presentationml.slideLayout+xml"/>
  <Override PartName="/ppt/slideLayouts/slideLayout968.xml" ContentType="application/vnd.openxmlformats-officedocument.presentationml.slideLayout+xml"/>
  <Override PartName="/ppt/slideLayouts/slideLayout969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70.xml" ContentType="application/vnd.openxmlformats-officedocument.presentationml.slideLayout+xml"/>
  <Override PartName="/ppt/slideLayouts/slideLayout971.xml" ContentType="application/vnd.openxmlformats-officedocument.presentationml.slideLayout+xml"/>
  <Override PartName="/ppt/slideLayouts/slideLayout972.xml" ContentType="application/vnd.openxmlformats-officedocument.presentationml.slideLayout+xml"/>
  <Override PartName="/ppt/slideLayouts/slideLayout973.xml" ContentType="application/vnd.openxmlformats-officedocument.presentationml.slideLayout+xml"/>
  <Override PartName="/ppt/slideLayouts/slideLayout974.xml" ContentType="application/vnd.openxmlformats-officedocument.presentationml.slideLayout+xml"/>
  <Override PartName="/ppt/slideLayouts/slideLayout975.xml" ContentType="application/vnd.openxmlformats-officedocument.presentationml.slideLayout+xml"/>
  <Override PartName="/ppt/slideLayouts/slideLayout976.xml" ContentType="application/vnd.openxmlformats-officedocument.presentationml.slideLayout+xml"/>
  <Override PartName="/ppt/slideLayouts/slideLayout977.xml" ContentType="application/vnd.openxmlformats-officedocument.presentationml.slideLayout+xml"/>
  <Override PartName="/ppt/slideLayouts/slideLayout978.xml" ContentType="application/vnd.openxmlformats-officedocument.presentationml.slideLayout+xml"/>
  <Override PartName="/ppt/slideLayouts/slideLayout97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80.xml" ContentType="application/vnd.openxmlformats-officedocument.presentationml.slideLayout+xml"/>
  <Override PartName="/ppt/slideLayouts/slideLayout981.xml" ContentType="application/vnd.openxmlformats-officedocument.presentationml.slideLayout+xml"/>
  <Override PartName="/ppt/slideLayouts/slideLayout982.xml" ContentType="application/vnd.openxmlformats-officedocument.presentationml.slideLayout+xml"/>
  <Override PartName="/ppt/slideLayouts/slideLayout983.xml" ContentType="application/vnd.openxmlformats-officedocument.presentationml.slideLayout+xml"/>
  <Override PartName="/ppt/slideLayouts/slideLayout984.xml" ContentType="application/vnd.openxmlformats-officedocument.presentationml.slideLayout+xml"/>
  <Override PartName="/ppt/slideLayouts/slideLayout985.xml" ContentType="application/vnd.openxmlformats-officedocument.presentationml.slideLayout+xml"/>
  <Override PartName="/ppt/slideLayouts/slideLayout986.xml" ContentType="application/vnd.openxmlformats-officedocument.presentationml.slideLayout+xml"/>
  <Override PartName="/ppt/slideLayouts/slideLayout987.xml" ContentType="application/vnd.openxmlformats-officedocument.presentationml.slideLayout+xml"/>
  <Override PartName="/ppt/slideLayouts/slideLayout988.xml" ContentType="application/vnd.openxmlformats-officedocument.presentationml.slideLayout+xml"/>
  <Override PartName="/ppt/slideLayouts/slideLayout989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990.xml" ContentType="application/vnd.openxmlformats-officedocument.presentationml.slideLayout+xml"/>
  <Override PartName="/ppt/slideLayouts/slideLayout991.xml" ContentType="application/vnd.openxmlformats-officedocument.presentationml.slideLayout+xml"/>
  <Override PartName="/ppt/slideLayouts/slideLayout992.xml" ContentType="application/vnd.openxmlformats-officedocument.presentationml.slideLayout+xml"/>
  <Override PartName="/ppt/slideLayouts/slideLayout993.xml" ContentType="application/vnd.openxmlformats-officedocument.presentationml.slideLayout+xml"/>
  <Override PartName="/ppt/slideLayouts/slideLayout994.xml" ContentType="application/vnd.openxmlformats-officedocument.presentationml.slideLayout+xml"/>
  <Override PartName="/ppt/slideLayouts/slideLayout995.xml" ContentType="application/vnd.openxmlformats-officedocument.presentationml.slideLayout+xml"/>
  <Override PartName="/ppt/slideLayouts/slideLayout996.xml" ContentType="application/vnd.openxmlformats-officedocument.presentationml.slideLayout+xml"/>
  <Override PartName="/ppt/slideLayouts/slideLayout997.xml" ContentType="application/vnd.openxmlformats-officedocument.presentationml.slideLayout+xml"/>
  <Override PartName="/ppt/slideLayouts/slideLayout998.xml" ContentType="application/vnd.openxmlformats-officedocument.presentationml.slideLayout+xml"/>
  <Override PartName="/ppt/slideLayouts/slideLayout9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69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70.xml" ContentType="application/vnd.openxmlformats-officedocument.presentationml.slideMaster+xml"/>
  <Override PartName="/ppt/slideMasters/slideMaster71.xml" ContentType="application/vnd.openxmlformats-officedocument.presentationml.slideMaster+xml"/>
  <Override PartName="/ppt/slideMasters/slideMaster72.xml" ContentType="application/vnd.openxmlformats-officedocument.presentationml.slideMaster+xml"/>
  <Override PartName="/ppt/slideMasters/slideMaster73.xml" ContentType="application/vnd.openxmlformats-officedocument.presentationml.slideMaster+xml"/>
  <Override PartName="/ppt/slideMasters/slideMaster74.xml" ContentType="application/vnd.openxmlformats-officedocument.presentationml.slideMaster+xml"/>
  <Override PartName="/ppt/slideMasters/slideMaster75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68.xml" ContentType="application/vnd.openxmlformats-officedocument.theme+xml"/>
  <Override PartName="/ppt/theme/theme69.xml" ContentType="application/vnd.openxmlformats-officedocument.theme+xml"/>
  <Override PartName="/ppt/theme/theme7.xml" ContentType="application/vnd.openxmlformats-officedocument.theme+xml"/>
  <Override PartName="/ppt/theme/theme70.xml" ContentType="application/vnd.openxmlformats-officedocument.theme+xml"/>
  <Override PartName="/ppt/theme/theme71.xml" ContentType="application/vnd.openxmlformats-officedocument.theme+xml"/>
  <Override PartName="/ppt/theme/theme72.xml" ContentType="application/vnd.openxmlformats-officedocument.theme+xml"/>
  <Override PartName="/ppt/theme/theme73.xml" ContentType="application/vnd.openxmlformats-officedocument.theme+xml"/>
  <Override PartName="/ppt/theme/theme74.xml" ContentType="application/vnd.openxmlformats-officedocument.theme+xml"/>
  <Override PartName="/ppt/theme/theme75.xml" ContentType="application/vnd.openxmlformats-officedocument.theme+xml"/>
  <Override PartName="/ppt/theme/theme76.xml" ContentType="application/vnd.openxmlformats-officedocument.theme+xml"/>
  <Override PartName="/ppt/theme/theme7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6" r:id="rId3"/>
    <p:sldMasterId id="2147483684" r:id="rId4"/>
    <p:sldMasterId id="2147483702" r:id="rId5"/>
    <p:sldMasterId id="2147483720" r:id="rId6"/>
    <p:sldMasterId id="2147483738" r:id="rId7"/>
    <p:sldMasterId id="2147483756" r:id="rId8"/>
    <p:sldMasterId id="2147483774" r:id="rId9"/>
    <p:sldMasterId id="2147483792" r:id="rId10"/>
    <p:sldMasterId id="2147483810" r:id="rId11"/>
    <p:sldMasterId id="2147483828" r:id="rId12"/>
    <p:sldMasterId id="2147483846" r:id="rId13"/>
    <p:sldMasterId id="2147483864" r:id="rId14"/>
    <p:sldMasterId id="2147483883" r:id="rId15"/>
    <p:sldMasterId id="2147483901" r:id="rId16"/>
    <p:sldMasterId id="2147483920" r:id="rId17"/>
    <p:sldMasterId id="2147483938" r:id="rId18"/>
    <p:sldMasterId id="2147483956" r:id="rId19"/>
    <p:sldMasterId id="2147483974" r:id="rId20"/>
    <p:sldMasterId id="2147483992" r:id="rId21"/>
    <p:sldMasterId id="2147484010" r:id="rId22"/>
    <p:sldMasterId id="2147484028" r:id="rId23"/>
    <p:sldMasterId id="2147484046" r:id="rId24"/>
    <p:sldMasterId id="2147484064" r:id="rId25"/>
    <p:sldMasterId id="2147484082" r:id="rId26"/>
    <p:sldMasterId id="2147484100" r:id="rId27"/>
    <p:sldMasterId id="2147484118" r:id="rId28"/>
    <p:sldMasterId id="2147484136" r:id="rId29"/>
    <p:sldMasterId id="2147484154" r:id="rId30"/>
    <p:sldMasterId id="2147484172" r:id="rId31"/>
    <p:sldMasterId id="2147484190" r:id="rId32"/>
    <p:sldMasterId id="2147484208" r:id="rId33"/>
    <p:sldMasterId id="2147484226" r:id="rId34"/>
    <p:sldMasterId id="2147484244" r:id="rId35"/>
    <p:sldMasterId id="2147484262" r:id="rId36"/>
    <p:sldMasterId id="2147484280" r:id="rId37"/>
    <p:sldMasterId id="2147484298" r:id="rId38"/>
    <p:sldMasterId id="2147484316" r:id="rId39"/>
    <p:sldMasterId id="2147484334" r:id="rId40"/>
    <p:sldMasterId id="2147484352" r:id="rId41"/>
    <p:sldMasterId id="2147484370" r:id="rId42"/>
    <p:sldMasterId id="2147484388" r:id="rId43"/>
    <p:sldMasterId id="2147484406" r:id="rId44"/>
    <p:sldMasterId id="2147484424" r:id="rId45"/>
    <p:sldMasterId id="2147484442" r:id="rId46"/>
    <p:sldMasterId id="2147484460" r:id="rId47"/>
    <p:sldMasterId id="2147484478" r:id="rId48"/>
    <p:sldMasterId id="2147484496" r:id="rId49"/>
    <p:sldMasterId id="2147484514" r:id="rId50"/>
    <p:sldMasterId id="2147484532" r:id="rId51"/>
    <p:sldMasterId id="2147484550" r:id="rId52"/>
    <p:sldMasterId id="2147484568" r:id="rId53"/>
    <p:sldMasterId id="2147484586" r:id="rId54"/>
    <p:sldMasterId id="2147484604" r:id="rId55"/>
    <p:sldMasterId id="2147484622" r:id="rId56"/>
    <p:sldMasterId id="2147484640" r:id="rId57"/>
    <p:sldMasterId id="2147484658" r:id="rId58"/>
    <p:sldMasterId id="2147484676" r:id="rId59"/>
    <p:sldMasterId id="2147484694" r:id="rId60"/>
    <p:sldMasterId id="2147484712" r:id="rId61"/>
    <p:sldMasterId id="2147484730" r:id="rId62"/>
    <p:sldMasterId id="2147484748" r:id="rId63"/>
    <p:sldMasterId id="2147484766" r:id="rId64"/>
    <p:sldMasterId id="2147484784" r:id="rId65"/>
    <p:sldMasterId id="2147484802" r:id="rId66"/>
    <p:sldMasterId id="2147484820" r:id="rId67"/>
    <p:sldMasterId id="2147484838" r:id="rId68"/>
    <p:sldMasterId id="2147484856" r:id="rId69"/>
    <p:sldMasterId id="2147484874" r:id="rId70"/>
    <p:sldMasterId id="2147484892" r:id="rId71"/>
    <p:sldMasterId id="2147484910" r:id="rId72"/>
    <p:sldMasterId id="2147484928" r:id="rId73"/>
    <p:sldMasterId id="2147484946" r:id="rId74"/>
    <p:sldMasterId id="2147484964" r:id="rId75"/>
    <p:sldMasterId id="2147484982" r:id="rId76"/>
  </p:sldMasterIdLst>
  <p:notesMasterIdLst>
    <p:notesMasterId r:id="rId78"/>
  </p:notesMasterIdLst>
  <p:handoutMasterIdLst>
    <p:handoutMasterId r:id="rId90"/>
  </p:handoutMasterIdLst>
  <p:sldIdLst>
    <p:sldId id="518" r:id="rId77"/>
    <p:sldId id="523" r:id="rId79"/>
    <p:sldId id="524" r:id="rId80"/>
    <p:sldId id="519" r:id="rId81"/>
    <p:sldId id="525" r:id="rId82"/>
    <p:sldId id="527" r:id="rId83"/>
    <p:sldId id="528" r:id="rId84"/>
    <p:sldId id="526" r:id="rId85"/>
    <p:sldId id="529" r:id="rId86"/>
    <p:sldId id="530" r:id="rId87"/>
    <p:sldId id="531" r:id="rId88"/>
    <p:sldId id="532" r:id="rId89"/>
  </p:sldIdLst>
  <p:sldSz cx="12192000" cy="6858000"/>
  <p:notesSz cx="6858000" cy="9144000"/>
  <p:custDataLst>
    <p:tags r:id="rId9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3FCCA5CC-F365-4341-BFB8-B60DA5A3B15D}">
          <p14:sldIdLst>
            <p14:sldId id="518"/>
            <p14:sldId id="523"/>
            <p14:sldId id="524"/>
            <p14:sldId id="519"/>
            <p14:sldId id="525"/>
            <p14:sldId id="527"/>
            <p14:sldId id="528"/>
            <p14:sldId id="526"/>
            <p14:sldId id="529"/>
            <p14:sldId id="530"/>
            <p14:sldId id="531"/>
            <p14:sldId id="532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2512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51EB"/>
    <a:srgbClr val="EDEDED"/>
    <a:srgbClr val="AA1219"/>
    <a:srgbClr val="CC0000"/>
    <a:srgbClr val="F8EC00"/>
    <a:srgbClr val="FAEDDE"/>
    <a:srgbClr val="FEC776"/>
    <a:srgbClr val="EDF0F0"/>
    <a:srgbClr val="A9DC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3" autoAdjust="0"/>
    <p:restoredTop sz="94643" autoAdjust="0"/>
  </p:normalViewPr>
  <p:slideViewPr>
    <p:cSldViewPr snapToGrid="0" showGuides="1">
      <p:cViewPr varScale="1">
        <p:scale>
          <a:sx n="86" d="100"/>
          <a:sy n="86" d="100"/>
        </p:scale>
        <p:origin x="51" y="102"/>
      </p:cViewPr>
      <p:guideLst>
        <p:guide pos="3840"/>
        <p:guide pos="2512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36"/>
    </p:cViewPr>
  </p:sorterViewPr>
  <p:notesViewPr>
    <p:cSldViewPr snapToGrid="0">
      <p:cViewPr varScale="1">
        <p:scale>
          <a:sx n="83" d="100"/>
          <a:sy n="83" d="100"/>
        </p:scale>
        <p:origin x="29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5" Type="http://schemas.openxmlformats.org/officeDocument/2006/relationships/tags" Target="tags/tag1.xml"/><Relationship Id="rId94" Type="http://schemas.openxmlformats.org/officeDocument/2006/relationships/commentAuthors" Target="commentAuthors.xml"/><Relationship Id="rId93" Type="http://schemas.openxmlformats.org/officeDocument/2006/relationships/tableStyles" Target="tableStyles.xml"/><Relationship Id="rId92" Type="http://schemas.openxmlformats.org/officeDocument/2006/relationships/viewProps" Target="viewProps.xml"/><Relationship Id="rId91" Type="http://schemas.openxmlformats.org/officeDocument/2006/relationships/presProps" Target="presProps.xml"/><Relationship Id="rId90" Type="http://schemas.openxmlformats.org/officeDocument/2006/relationships/handoutMaster" Target="handoutMasters/handoutMaster1.xml"/><Relationship Id="rId9" Type="http://schemas.openxmlformats.org/officeDocument/2006/relationships/slideMaster" Target="slideMasters/slideMaster8.xml"/><Relationship Id="rId89" Type="http://schemas.openxmlformats.org/officeDocument/2006/relationships/slide" Target="slides/slide12.xml"/><Relationship Id="rId88" Type="http://schemas.openxmlformats.org/officeDocument/2006/relationships/slide" Target="slides/slide11.xml"/><Relationship Id="rId87" Type="http://schemas.openxmlformats.org/officeDocument/2006/relationships/slide" Target="slides/slide10.xml"/><Relationship Id="rId86" Type="http://schemas.openxmlformats.org/officeDocument/2006/relationships/slide" Target="slides/slide9.xml"/><Relationship Id="rId85" Type="http://schemas.openxmlformats.org/officeDocument/2006/relationships/slide" Target="slides/slide8.xml"/><Relationship Id="rId84" Type="http://schemas.openxmlformats.org/officeDocument/2006/relationships/slide" Target="slides/slide7.xml"/><Relationship Id="rId83" Type="http://schemas.openxmlformats.org/officeDocument/2006/relationships/slide" Target="slides/slide6.xml"/><Relationship Id="rId82" Type="http://schemas.openxmlformats.org/officeDocument/2006/relationships/slide" Target="slides/slide5.xml"/><Relationship Id="rId81" Type="http://schemas.openxmlformats.org/officeDocument/2006/relationships/slide" Target="slides/slide4.xml"/><Relationship Id="rId80" Type="http://schemas.openxmlformats.org/officeDocument/2006/relationships/slide" Target="slides/slide3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2.xml"/><Relationship Id="rId78" Type="http://schemas.openxmlformats.org/officeDocument/2006/relationships/notesMaster" Target="notesMasters/notesMaster1.xml"/><Relationship Id="rId77" Type="http://schemas.openxmlformats.org/officeDocument/2006/relationships/slide" Target="slides/slide1.xml"/><Relationship Id="rId76" Type="http://schemas.openxmlformats.org/officeDocument/2006/relationships/slideMaster" Target="slideMasters/slideMaster75.xml"/><Relationship Id="rId75" Type="http://schemas.openxmlformats.org/officeDocument/2006/relationships/slideMaster" Target="slideMasters/slideMaster74.xml"/><Relationship Id="rId74" Type="http://schemas.openxmlformats.org/officeDocument/2006/relationships/slideMaster" Target="slideMasters/slideMaster73.xml"/><Relationship Id="rId73" Type="http://schemas.openxmlformats.org/officeDocument/2006/relationships/slideMaster" Target="slideMasters/slideMaster72.xml"/><Relationship Id="rId72" Type="http://schemas.openxmlformats.org/officeDocument/2006/relationships/slideMaster" Target="slideMasters/slideMaster71.xml"/><Relationship Id="rId71" Type="http://schemas.openxmlformats.org/officeDocument/2006/relationships/slideMaster" Target="slideMasters/slideMaster70.xml"/><Relationship Id="rId70" Type="http://schemas.openxmlformats.org/officeDocument/2006/relationships/slideMaster" Target="slideMasters/slideMaster69.xml"/><Relationship Id="rId7" Type="http://schemas.openxmlformats.org/officeDocument/2006/relationships/slideMaster" Target="slideMasters/slideMaster6.xml"/><Relationship Id="rId69" Type="http://schemas.openxmlformats.org/officeDocument/2006/relationships/slideMaster" Target="slideMasters/slideMaster68.xml"/><Relationship Id="rId68" Type="http://schemas.openxmlformats.org/officeDocument/2006/relationships/slideMaster" Target="slideMasters/slideMaster67.xml"/><Relationship Id="rId67" Type="http://schemas.openxmlformats.org/officeDocument/2006/relationships/slideMaster" Target="slideMasters/slideMaster66.xml"/><Relationship Id="rId66" Type="http://schemas.openxmlformats.org/officeDocument/2006/relationships/slideMaster" Target="slideMasters/slideMaster65.xml"/><Relationship Id="rId65" Type="http://schemas.openxmlformats.org/officeDocument/2006/relationships/slideMaster" Target="slideMasters/slideMaster64.xml"/><Relationship Id="rId64" Type="http://schemas.openxmlformats.org/officeDocument/2006/relationships/slideMaster" Target="slideMasters/slideMaster63.xml"/><Relationship Id="rId63" Type="http://schemas.openxmlformats.org/officeDocument/2006/relationships/slideMaster" Target="slideMasters/slideMaster62.xml"/><Relationship Id="rId62" Type="http://schemas.openxmlformats.org/officeDocument/2006/relationships/slideMaster" Target="slideMasters/slideMaster61.xml"/><Relationship Id="rId61" Type="http://schemas.openxmlformats.org/officeDocument/2006/relationships/slideMaster" Target="slideMasters/slideMaster60.xml"/><Relationship Id="rId60" Type="http://schemas.openxmlformats.org/officeDocument/2006/relationships/slideMaster" Target="slideMasters/slideMaster59.xml"/><Relationship Id="rId6" Type="http://schemas.openxmlformats.org/officeDocument/2006/relationships/slideMaster" Target="slideMasters/slideMaster5.xml"/><Relationship Id="rId59" Type="http://schemas.openxmlformats.org/officeDocument/2006/relationships/slideMaster" Target="slideMasters/slideMaster58.xml"/><Relationship Id="rId58" Type="http://schemas.openxmlformats.org/officeDocument/2006/relationships/slideMaster" Target="slideMasters/slideMaster57.xml"/><Relationship Id="rId57" Type="http://schemas.openxmlformats.org/officeDocument/2006/relationships/slideMaster" Target="slideMasters/slideMaster56.xml"/><Relationship Id="rId56" Type="http://schemas.openxmlformats.org/officeDocument/2006/relationships/slideMaster" Target="slideMasters/slideMaster55.xml"/><Relationship Id="rId55" Type="http://schemas.openxmlformats.org/officeDocument/2006/relationships/slideMaster" Target="slideMasters/slideMaster54.xml"/><Relationship Id="rId54" Type="http://schemas.openxmlformats.org/officeDocument/2006/relationships/slideMaster" Target="slideMasters/slideMaster53.xml"/><Relationship Id="rId53" Type="http://schemas.openxmlformats.org/officeDocument/2006/relationships/slideMaster" Target="slideMasters/slideMaster52.xml"/><Relationship Id="rId52" Type="http://schemas.openxmlformats.org/officeDocument/2006/relationships/slideMaster" Target="slideMasters/slideMaster51.xml"/><Relationship Id="rId51" Type="http://schemas.openxmlformats.org/officeDocument/2006/relationships/slideMaster" Target="slideMasters/slideMaster50.xml"/><Relationship Id="rId50" Type="http://schemas.openxmlformats.org/officeDocument/2006/relationships/slideMaster" Target="slideMasters/slideMaster49.xml"/><Relationship Id="rId5" Type="http://schemas.openxmlformats.org/officeDocument/2006/relationships/slideMaster" Target="slideMasters/slideMaster4.xml"/><Relationship Id="rId49" Type="http://schemas.openxmlformats.org/officeDocument/2006/relationships/slideMaster" Target="slideMasters/slideMaster48.xml"/><Relationship Id="rId48" Type="http://schemas.openxmlformats.org/officeDocument/2006/relationships/slideMaster" Target="slideMasters/slideMaster47.xml"/><Relationship Id="rId47" Type="http://schemas.openxmlformats.org/officeDocument/2006/relationships/slideMaster" Target="slideMasters/slideMaster46.xml"/><Relationship Id="rId46" Type="http://schemas.openxmlformats.org/officeDocument/2006/relationships/slideMaster" Target="slideMasters/slideMaster45.xml"/><Relationship Id="rId45" Type="http://schemas.openxmlformats.org/officeDocument/2006/relationships/slideMaster" Target="slideMasters/slideMaster44.xml"/><Relationship Id="rId44" Type="http://schemas.openxmlformats.org/officeDocument/2006/relationships/slideMaster" Target="slideMasters/slideMaster43.xml"/><Relationship Id="rId43" Type="http://schemas.openxmlformats.org/officeDocument/2006/relationships/slideMaster" Target="slideMasters/slideMaster42.xml"/><Relationship Id="rId42" Type="http://schemas.openxmlformats.org/officeDocument/2006/relationships/slideMaster" Target="slideMasters/slideMaster41.xml"/><Relationship Id="rId41" Type="http://schemas.openxmlformats.org/officeDocument/2006/relationships/slideMaster" Target="slideMasters/slideMaster40.xml"/><Relationship Id="rId40" Type="http://schemas.openxmlformats.org/officeDocument/2006/relationships/slideMaster" Target="slideMasters/slideMaster39.xml"/><Relationship Id="rId4" Type="http://schemas.openxmlformats.org/officeDocument/2006/relationships/slideMaster" Target="slideMasters/slideMaster3.xml"/><Relationship Id="rId39" Type="http://schemas.openxmlformats.org/officeDocument/2006/relationships/slideMaster" Target="slideMasters/slideMaster38.xml"/><Relationship Id="rId38" Type="http://schemas.openxmlformats.org/officeDocument/2006/relationships/slideMaster" Target="slideMasters/slideMaster37.xml"/><Relationship Id="rId37" Type="http://schemas.openxmlformats.org/officeDocument/2006/relationships/slideMaster" Target="slideMasters/slideMaster36.xml"/><Relationship Id="rId36" Type="http://schemas.openxmlformats.org/officeDocument/2006/relationships/slideMaster" Target="slideMasters/slideMaster35.xml"/><Relationship Id="rId35" Type="http://schemas.openxmlformats.org/officeDocument/2006/relationships/slideMaster" Target="slideMasters/slideMaster34.xml"/><Relationship Id="rId34" Type="http://schemas.openxmlformats.org/officeDocument/2006/relationships/slideMaster" Target="slideMasters/slideMaster33.xml"/><Relationship Id="rId33" Type="http://schemas.openxmlformats.org/officeDocument/2006/relationships/slideMaster" Target="slideMasters/slideMaster32.xml"/><Relationship Id="rId32" Type="http://schemas.openxmlformats.org/officeDocument/2006/relationships/slideMaster" Target="slideMasters/slideMaster31.xml"/><Relationship Id="rId31" Type="http://schemas.openxmlformats.org/officeDocument/2006/relationships/slideMaster" Target="slideMasters/slideMaster30.xml"/><Relationship Id="rId30" Type="http://schemas.openxmlformats.org/officeDocument/2006/relationships/slideMaster" Target="slideMasters/slideMaster29.xml"/><Relationship Id="rId3" Type="http://schemas.openxmlformats.org/officeDocument/2006/relationships/slideMaster" Target="slideMasters/slideMaster2.xml"/><Relationship Id="rId29" Type="http://schemas.openxmlformats.org/officeDocument/2006/relationships/slideMaster" Target="slideMasters/slideMaster28.xml"/><Relationship Id="rId28" Type="http://schemas.openxmlformats.org/officeDocument/2006/relationships/slideMaster" Target="slideMasters/slideMaster27.xml"/><Relationship Id="rId27" Type="http://schemas.openxmlformats.org/officeDocument/2006/relationships/slideMaster" Target="slideMasters/slideMaster26.xml"/><Relationship Id="rId26" Type="http://schemas.openxmlformats.org/officeDocument/2006/relationships/slideMaster" Target="slideMasters/slideMaster25.xml"/><Relationship Id="rId25" Type="http://schemas.openxmlformats.org/officeDocument/2006/relationships/slideMaster" Target="slideMasters/slideMaster24.xml"/><Relationship Id="rId24" Type="http://schemas.openxmlformats.org/officeDocument/2006/relationships/slideMaster" Target="slideMasters/slideMaster23.xml"/><Relationship Id="rId23" Type="http://schemas.openxmlformats.org/officeDocument/2006/relationships/slideMaster" Target="slideMasters/slideMaster22.xml"/><Relationship Id="rId22" Type="http://schemas.openxmlformats.org/officeDocument/2006/relationships/slideMaster" Target="slideMasters/slideMaster21.xml"/><Relationship Id="rId21" Type="http://schemas.openxmlformats.org/officeDocument/2006/relationships/slideMaster" Target="slideMasters/slideMaster20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FD112-0CED-45F9-83CF-E12CD0876C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6AFF9C-CAE3-49DD-A734-0E281207760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F1DD2-9A69-4A30-A20B-8ED9F9F614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2EF1F-5AB9-4920-AF5B-E1DBE170874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10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9.xml"/></Relationships>
</file>

<file path=ppt/slideLayouts/_rels/slideLayout10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9.xml"/></Relationships>
</file>

<file path=ppt/slideLayouts/_rels/slideLayout10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9.xml"/></Relationships>
</file>

<file path=ppt/slideLayouts/_rels/slideLayout10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9.xml"/></Relationships>
</file>

<file path=ppt/slideLayouts/_rels/slideLayout100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9.xml"/></Relationships>
</file>

<file path=ppt/slideLayouts/_rels/slideLayout10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100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0.xml"/></Relationships>
</file>

<file path=ppt/slideLayouts/_rels/slideLayout10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0.xml"/></Relationships>
</file>

<file path=ppt/slideLayouts/_rels/slideLayout10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0.xml"/></Relationships>
</file>

<file path=ppt/slideLayouts/_rels/slideLayout100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0.xml"/></Relationships>
</file>

<file path=ppt/slideLayouts/_rels/slideLayout10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0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0.xml"/></Relationships>
</file>

<file path=ppt/slideLayouts/_rels/slideLayout101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0.xml"/></Relationships>
</file>

<file path=ppt/slideLayouts/_rels/slideLayout10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0.xml"/></Relationships>
</file>

<file path=ppt/slideLayouts/_rels/slideLayout10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0.xml"/></Relationships>
</file>

<file path=ppt/slideLayouts/_rels/slideLayout10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0.xml"/></Relationships>
</file>

<file path=ppt/slideLayouts/_rels/slideLayout1015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0.xml"/></Relationships>
</file>

<file path=ppt/slideLayouts/_rels/slideLayout10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0.xml"/></Relationships>
</file>

<file path=ppt/slideLayouts/_rels/slideLayout10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0.xml"/></Relationships>
</file>

<file path=ppt/slideLayouts/_rels/slideLayout10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0.xml"/></Relationships>
</file>

<file path=ppt/slideLayouts/_rels/slideLayout10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0.xml"/></Relationships>
</file>

<file path=ppt/slideLayouts/_rels/slideLayout10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0.xml"/></Relationships>
</file>

<file path=ppt/slideLayouts/_rels/slideLayout10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102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1.xml"/></Relationships>
</file>

<file path=ppt/slideLayouts/_rels/slideLayout10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1.xml"/></Relationships>
</file>

<file path=ppt/slideLayouts/_rels/slideLayout10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1.xml"/></Relationships>
</file>

<file path=ppt/slideLayouts/_rels/slideLayout102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1.xml"/></Relationships>
</file>

<file path=ppt/slideLayouts/_rels/slideLayout10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1.xml"/></Relationships>
</file>

<file path=ppt/slideLayouts/_rels/slideLayout102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1.xml"/></Relationships>
</file>

<file path=ppt/slideLayouts/_rels/slideLayout10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1.xml"/></Relationships>
</file>

<file path=ppt/slideLayouts/_rels/slideLayout10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0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1.xml"/></Relationships>
</file>

<file path=ppt/slideLayouts/_rels/slideLayout10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1.xml"/></Relationships>
</file>

<file path=ppt/slideLayouts/_rels/slideLayout103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1.xml"/></Relationships>
</file>

<file path=ppt/slideLayouts/_rels/slideLayout10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1.xml"/></Relationships>
</file>

<file path=ppt/slideLayouts/_rels/slideLayout10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1.xml"/></Relationships>
</file>

<file path=ppt/slideLayouts/_rels/slideLayout10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1.xml"/></Relationships>
</file>

<file path=ppt/slideLayouts/_rels/slideLayout10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1.xml"/></Relationships>
</file>

<file path=ppt/slideLayouts/_rels/slideLayout10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1.xml"/></Relationships>
</file>

<file path=ppt/slideLayouts/_rels/slideLayout103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1.xml"/></Relationships>
</file>

<file path=ppt/slideLayouts/_rels/slideLayout10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04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2.xml"/></Relationships>
</file>

<file path=ppt/slideLayouts/_rels/slideLayout10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2.xml"/></Relationships>
</file>

<file path=ppt/slideLayouts/_rels/slideLayout10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2.xml"/></Relationships>
</file>

<file path=ppt/slideLayouts/_rels/slideLayout104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2.xml"/></Relationships>
</file>

<file path=ppt/slideLayouts/_rels/slideLayout10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2.xml"/></Relationships>
</file>

<file path=ppt/slideLayouts/_rels/slideLayout104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2.xml"/></Relationships>
</file>

<file path=ppt/slideLayouts/_rels/slideLayout10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2.xml"/></Relationships>
</file>

<file path=ppt/slideLayouts/_rels/slideLayout10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2.xml"/></Relationships>
</file>

<file path=ppt/slideLayouts/_rels/slideLayout10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2.xml"/></Relationships>
</file>

<file path=ppt/slideLayouts/_rels/slideLayout104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2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2.xml"/></Relationships>
</file>

<file path=ppt/slideLayouts/_rels/slideLayout10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2.xml"/></Relationships>
</file>

<file path=ppt/slideLayouts/_rels/slideLayout10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2.xml"/></Relationships>
</file>

<file path=ppt/slideLayouts/_rels/slideLayout10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2.xml"/></Relationships>
</file>

<file path=ppt/slideLayouts/_rels/slideLayout10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2.xml"/></Relationships>
</file>

<file path=ppt/slideLayouts/_rels/slideLayout105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2.xml"/></Relationships>
</file>

<file path=ppt/slideLayouts/_rels/slideLayout10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05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3.xml"/></Relationships>
</file>

<file path=ppt/slideLayouts/_rels/slideLayout10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3.xml"/></Relationships>
</file>

<file path=ppt/slideLayouts/_rels/slideLayout10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3.xml"/></Relationships>
</file>

<file path=ppt/slideLayouts/_rels/slideLayout10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1060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3.xml"/></Relationships>
</file>

<file path=ppt/slideLayouts/_rels/slideLayout10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3.xml"/></Relationships>
</file>

<file path=ppt/slideLayouts/_rels/slideLayout106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3.xml"/></Relationships>
</file>

<file path=ppt/slideLayouts/_rels/slideLayout10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3.xml"/></Relationships>
</file>

<file path=ppt/slideLayouts/_rels/slideLayout10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3.xml"/></Relationships>
</file>

<file path=ppt/slideLayouts/_rels/slideLayout10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3.xml"/></Relationships>
</file>

<file path=ppt/slideLayouts/_rels/slideLayout1066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3.xml"/></Relationships>
</file>

<file path=ppt/slideLayouts/_rels/slideLayout10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3.xml"/></Relationships>
</file>

<file path=ppt/slideLayouts/_rels/slideLayout10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3.xml"/></Relationships>
</file>

<file path=ppt/slideLayouts/_rels/slideLayout10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3.xml"/></Relationships>
</file>

<file path=ppt/slideLayouts/_rels/slideLayout10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3.xml"/></Relationships>
</file>

<file path=ppt/slideLayouts/_rels/slideLayout107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3.xml"/></Relationships>
</file>

<file path=ppt/slideLayouts/_rels/slideLayout10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107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4.xml"/></Relationships>
</file>

<file path=ppt/slideLayouts/_rels/slideLayout10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4.xml"/></Relationships>
</file>

<file path=ppt/slideLayouts/_rels/slideLayout10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4.xml"/></Relationships>
</file>

<file path=ppt/slideLayouts/_rels/slideLayout1077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4.xml"/></Relationships>
</file>

<file path=ppt/slideLayouts/_rels/slideLayout10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4.xml"/></Relationships>
</file>

<file path=ppt/slideLayouts/_rels/slideLayout107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4.xml"/></Relationships>
</file>

<file path=ppt/slideLayouts/_rels/slideLayout10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0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4.xml"/></Relationships>
</file>

<file path=ppt/slideLayouts/_rels/slideLayout10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4.xml"/></Relationships>
</file>

<file path=ppt/slideLayouts/_rels/slideLayout10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4.xml"/></Relationships>
</file>

<file path=ppt/slideLayouts/_rels/slideLayout1083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4.xml"/></Relationships>
</file>

<file path=ppt/slideLayouts/_rels/slideLayout10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4.xml"/></Relationships>
</file>

<file path=ppt/slideLayouts/_rels/slideLayout10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4.xml"/></Relationships>
</file>

<file path=ppt/slideLayouts/_rels/slideLayout10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4.xml"/></Relationships>
</file>

<file path=ppt/slideLayouts/_rels/slideLayout10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4.xml"/></Relationships>
</file>

<file path=ppt/slideLayouts/_rels/slideLayout10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4.xml"/></Relationships>
</file>

<file path=ppt/slideLayouts/_rels/slideLayout108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4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10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09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5.xml"/></Relationships>
</file>

<file path=ppt/slideLayouts/_rels/slideLayout10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5.xml"/></Relationships>
</file>

<file path=ppt/slideLayouts/_rels/slideLayout10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5.xml"/></Relationships>
</file>

<file path=ppt/slideLayouts/_rels/slideLayout1094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5.xml"/></Relationships>
</file>

<file path=ppt/slideLayouts/_rels/slideLayout10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5.xml"/></Relationships>
</file>

<file path=ppt/slideLayouts/_rels/slideLayout109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5.xml"/></Relationships>
</file>

<file path=ppt/slideLayouts/_rels/slideLayout10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5.xml"/></Relationships>
</file>

<file path=ppt/slideLayouts/_rels/slideLayout10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5.xml"/></Relationships>
</file>

<file path=ppt/slideLayouts/_rels/slideLayout10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110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5.xml"/></Relationships>
</file>

<file path=ppt/slideLayouts/_rels/slideLayout1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5.xml"/></Relationships>
</file>

<file path=ppt/slideLayouts/_rels/slideLayout1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5.xml"/></Relationships>
</file>

<file path=ppt/slideLayouts/_rels/slideLayout1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5.xml"/></Relationships>
</file>

<file path=ppt/slideLayouts/_rels/slideLayout1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5.xml"/></Relationships>
</file>

<file path=ppt/slideLayouts/_rels/slideLayout1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5.xml"/></Relationships>
</file>

<file path=ppt/slideLayouts/_rels/slideLayout110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5.xml"/></Relationships>
</file>

<file path=ppt/slideLayouts/_rels/slideLayout1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10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6.xml"/></Relationships>
</file>

<file path=ppt/slideLayouts/_rels/slideLayout1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6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6.xml"/></Relationships>
</file>

<file path=ppt/slideLayouts/_rels/slideLayout111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6.xml"/></Relationships>
</file>

<file path=ppt/slideLayouts/_rels/slideLayout1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6.xml"/></Relationships>
</file>

<file path=ppt/slideLayouts/_rels/slideLayout11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6.xml"/></Relationships>
</file>

<file path=ppt/slideLayouts/_rels/slideLayout1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6.xml"/></Relationships>
</file>

<file path=ppt/slideLayouts/_rels/slideLayout1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6.xml"/></Relationships>
</file>

<file path=ppt/slideLayouts/_rels/slideLayout1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6.xml"/></Relationships>
</file>

<file path=ppt/slideLayouts/_rels/slideLayout111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6.xml"/></Relationships>
</file>

<file path=ppt/slideLayouts/_rels/slideLayout1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6.xml"/></Relationships>
</file>

<file path=ppt/slideLayouts/_rels/slideLayout1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6.xml"/></Relationships>
</file>

<file path=ppt/slideLayouts/_rels/slideLayout11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/Relationships>
</file>

<file path=ppt/slideLayouts/_rels/slideLayout1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6.xml"/></Relationships>
</file>

<file path=ppt/slideLayouts/_rels/slideLayout1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6.xml"/></Relationships>
</file>

<file path=ppt/slideLayouts/_rels/slideLayout1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6.xml"/></Relationships>
</file>

<file path=ppt/slideLayouts/_rels/slideLayout11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6.xml"/></Relationships>
</file>

<file path=ppt/slideLayouts/_rels/slideLayout1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12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7.xml"/></Relationships>
</file>

<file path=ppt/slideLayouts/_rels/slideLayout1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7.xml"/></Relationships>
</file>

<file path=ppt/slideLayouts/_rels/slideLayout1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7.xml"/></Relationships>
</file>

<file path=ppt/slideLayouts/_rels/slideLayout112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7.xml"/></Relationships>
</file>

<file path=ppt/slideLayouts/_rels/slideLayout1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7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13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7.xml"/></Relationships>
</file>

<file path=ppt/slideLayouts/_rels/slideLayout1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7.xml"/></Relationships>
</file>

<file path=ppt/slideLayouts/_rels/slideLayout1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7.xml"/></Relationships>
</file>

<file path=ppt/slideLayouts/_rels/slideLayout1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7.xml"/></Relationships>
</file>

<file path=ppt/slideLayouts/_rels/slideLayout113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7.xml"/></Relationships>
</file>

<file path=ppt/slideLayouts/_rels/slideLayout1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7.xml"/></Relationships>
</file>

<file path=ppt/slideLayouts/_rels/slideLayout1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7.xml"/></Relationships>
</file>

<file path=ppt/slideLayouts/_rels/slideLayout1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7.xml"/></Relationships>
</file>

<file path=ppt/slideLayouts/_rels/slideLayout1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7.xml"/></Relationships>
</file>

<file path=ppt/slideLayouts/_rels/slideLayout1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7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14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7.xml"/></Relationships>
</file>

<file path=ppt/slideLayouts/_rels/slideLayout1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14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8.xml"/></Relationships>
</file>

<file path=ppt/slideLayouts/_rels/slideLayout1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8.xml"/></Relationships>
</file>

<file path=ppt/slideLayouts/_rels/slideLayout1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8.xml"/></Relationships>
</file>

<file path=ppt/slideLayouts/_rels/slideLayout1145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8.xml"/></Relationships>
</file>

<file path=ppt/slideLayouts/_rels/slideLayout1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8.xml"/></Relationships>
</file>

<file path=ppt/slideLayouts/_rels/slideLayout114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8.xml"/></Relationships>
</file>

<file path=ppt/slideLayouts/_rels/slideLayout1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8.xml"/></Relationships>
</file>

<file path=ppt/slideLayouts/_rels/slideLayout1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8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8.xml"/></Relationships>
</file>

<file path=ppt/slideLayouts/_rels/slideLayout1151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8.xml"/></Relationships>
</file>

<file path=ppt/slideLayouts/_rels/slideLayout1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8.xml"/></Relationships>
</file>

<file path=ppt/slideLayouts/_rels/slideLayout1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8.xml"/></Relationships>
</file>

<file path=ppt/slideLayouts/_rels/slideLayout1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8.xml"/></Relationships>
</file>

<file path=ppt/slideLayouts/_rels/slideLayout1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8.xml"/></Relationships>
</file>

<file path=ppt/slideLayouts/_rels/slideLayout1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8.xml"/></Relationships>
</file>

<file path=ppt/slideLayouts/_rels/slideLayout115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8.xml"/></Relationships>
</file>

<file path=ppt/slideLayouts/_rels/slideLayout1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15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9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1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9.xml"/></Relationships>
</file>

<file path=ppt/slideLayouts/_rels/slideLayout1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9.xml"/></Relationships>
</file>

<file path=ppt/slideLayouts/_rels/slideLayout1162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9.xml"/></Relationships>
</file>

<file path=ppt/slideLayouts/_rels/slideLayout1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9.xml"/></Relationships>
</file>

<file path=ppt/slideLayouts/_rels/slideLayout116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9.xml"/></Relationships>
</file>

<file path=ppt/slideLayouts/_rels/slideLayout1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9.xml"/></Relationships>
</file>

<file path=ppt/slideLayouts/_rels/slideLayout1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9.xml"/></Relationships>
</file>

<file path=ppt/slideLayouts/_rels/slideLayout1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9.xml"/></Relationships>
</file>

<file path=ppt/slideLayouts/_rels/slideLayout1168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9.xml"/></Relationships>
</file>

<file path=ppt/slideLayouts/_rels/slideLayout1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9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.xml"/></Relationships>
</file>

<file path=ppt/slideLayouts/_rels/slideLayout1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9.xml"/></Relationships>
</file>

<file path=ppt/slideLayouts/_rels/slideLayout1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9.xml"/></Relationships>
</file>

<file path=ppt/slideLayouts/_rels/slideLayout1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9.xml"/></Relationships>
</file>

<file path=ppt/slideLayouts/_rels/slideLayout1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9.xml"/></Relationships>
</file>

<file path=ppt/slideLayouts/_rels/slideLayout11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9.xml"/></Relationships>
</file>

<file path=ppt/slideLayouts/_rels/slideLayout1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17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0.xml"/></Relationships>
</file>

<file path=ppt/slideLayouts/_rels/slideLayout1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0.xml"/></Relationships>
</file>

<file path=ppt/slideLayouts/_rels/slideLayout1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0.xml"/></Relationships>
</file>

<file path=ppt/slideLayouts/_rels/slideLayout117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0.xml"/></Relationships>
</file>

<file path=ppt/slideLayouts/_rels/slideLayout1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0.xml"/></Relationships>
</file>

<file path=ppt/slideLayouts/_rels/slideLayout118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0.xml"/></Relationships>
</file>

<file path=ppt/slideLayouts/_rels/slideLayout1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0.xml"/></Relationships>
</file>

<file path=ppt/slideLayouts/_rels/slideLayout1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0.xml"/></Relationships>
</file>

<file path=ppt/slideLayouts/_rels/slideLayout1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0.xml"/></Relationships>
</file>

<file path=ppt/slideLayouts/_rels/slideLayout1185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0.xml"/></Relationships>
</file>

<file path=ppt/slideLayouts/_rels/slideLayout1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0.xml"/></Relationships>
</file>

<file path=ppt/slideLayouts/_rels/slideLayout1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0.xml"/></Relationships>
</file>

<file path=ppt/slideLayouts/_rels/slideLayout1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0.xml"/></Relationships>
</file>

<file path=ppt/slideLayouts/_rels/slideLayout1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0.xml"/></Relationships>
</file>

<file path=ppt/slideLayouts/_rels/slideLayout119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0.xml"/></Relationships>
</file>

<file path=ppt/slideLayouts/_rels/slideLayout1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119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1.xml"/></Relationships>
</file>

<file path=ppt/slideLayouts/_rels/slideLayout1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1.xml"/></Relationships>
</file>

<file path=ppt/slideLayouts/_rels/slideLayout1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1.xml"/></Relationships>
</file>

<file path=ppt/slideLayouts/_rels/slideLayout119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1.xml"/></Relationships>
</file>

<file path=ppt/slideLayouts/_rels/slideLayout1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1.xml"/></Relationships>
</file>

<file path=ppt/slideLayouts/_rels/slideLayout119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1.xml"/></Relationships>
</file>

<file path=ppt/slideLayouts/_rels/slideLayout1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1.xml"/></Relationships>
</file>

<file path=ppt/slideLayouts/_rels/slideLayout1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1.xml"/></Relationships>
</file>

<file path=ppt/slideLayouts/_rels/slideLayout120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1.xml"/></Relationships>
</file>

<file path=ppt/slideLayouts/_rels/slideLayout1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1.xml"/></Relationships>
</file>

<file path=ppt/slideLayouts/_rels/slideLayout1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1.xml"/></Relationships>
</file>

<file path=ppt/slideLayouts/_rels/slideLayout1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1.xml"/></Relationships>
</file>

<file path=ppt/slideLayouts/_rels/slideLayout1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1.xml"/></Relationships>
</file>

<file path=ppt/slideLayouts/_rels/slideLayout1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1.xml"/></Relationships>
</file>

<file path=ppt/slideLayouts/_rels/slideLayout120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1.xml"/></Relationships>
</file>

<file path=ppt/slideLayouts/_rels/slideLayout1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2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2.xml"/></Relationships>
</file>

<file path=ppt/slideLayouts/_rels/slideLayout1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2.xml"/></Relationships>
</file>

<file path=ppt/slideLayouts/_rels/slideLayout1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2.xml"/></Relationships>
</file>

<file path=ppt/slideLayouts/_rels/slideLayout121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2.xml"/></Relationships>
</file>

<file path=ppt/slideLayouts/_rels/slideLayout1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2.xml"/></Relationships>
</file>

<file path=ppt/slideLayouts/_rels/slideLayout121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2.xml"/></Relationships>
</file>

<file path=ppt/slideLayouts/_rels/slideLayout1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2.xml"/></Relationships>
</file>

<file path=ppt/slideLayouts/_rels/slideLayout1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2.xml"/></Relationships>
</file>

<file path=ppt/slideLayouts/_rels/slideLayout1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2.xml"/></Relationships>
</file>

<file path=ppt/slideLayouts/_rels/slideLayout121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2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2.xml"/></Relationships>
</file>

<file path=ppt/slideLayouts/_rels/slideLayout1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2.xml"/></Relationships>
</file>

<file path=ppt/slideLayouts/_rels/slideLayout1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2.xml"/></Relationships>
</file>

<file path=ppt/slideLayouts/_rels/slideLayout1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2.xml"/></Relationships>
</file>

<file path=ppt/slideLayouts/_rels/slideLayout1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2.xml"/></Relationships>
</file>

<file path=ppt/slideLayouts/_rels/slideLayout122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2.xml"/></Relationships>
</file>

<file path=ppt/slideLayouts/_rels/slideLayout1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122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3.xml"/></Relationships>
</file>

<file path=ppt/slideLayouts/_rels/slideLayout1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3.xml"/></Relationships>
</file>

<file path=ppt/slideLayouts/_rels/slideLayout1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3.xml"/></Relationships>
</file>

<file path=ppt/slideLayouts/_rels/slideLayout12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230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3.xml"/></Relationships>
</file>

<file path=ppt/slideLayouts/_rels/slideLayout1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3.xml"/></Relationships>
</file>

<file path=ppt/slideLayouts/_rels/slideLayout123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3.xml"/></Relationships>
</file>

<file path=ppt/slideLayouts/_rels/slideLayout1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3.xml"/></Relationships>
</file>

<file path=ppt/slideLayouts/_rels/slideLayout1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3.xml"/></Relationships>
</file>

<file path=ppt/slideLayouts/_rels/slideLayout1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3.xml"/></Relationships>
</file>

<file path=ppt/slideLayouts/_rels/slideLayout1236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3.xml"/></Relationships>
</file>

<file path=ppt/slideLayouts/_rels/slideLayout1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3.xml"/></Relationships>
</file>

<file path=ppt/slideLayouts/_rels/slideLayout1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3.xml"/></Relationships>
</file>

<file path=ppt/slideLayouts/_rels/slideLayout1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3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3.xml"/></Relationships>
</file>

<file path=ppt/slideLayouts/_rels/slideLayout1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3.xml"/></Relationships>
</file>

<file path=ppt/slideLayouts/_rels/slideLayout124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3.xml"/></Relationships>
</file>

<file path=ppt/slideLayouts/_rels/slideLayout1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124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4.xml"/></Relationships>
</file>

<file path=ppt/slideLayouts/_rels/slideLayout1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4.xml"/></Relationships>
</file>

<file path=ppt/slideLayouts/_rels/slideLayout1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4.xml"/></Relationships>
</file>

<file path=ppt/slideLayouts/_rels/slideLayout1247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4.xml"/></Relationships>
</file>

<file path=ppt/slideLayouts/_rels/slideLayout1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4.xml"/></Relationships>
</file>

<file path=ppt/slideLayouts/_rels/slideLayout124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4.xml"/></Relationships>
</file>

<file path=ppt/slideLayouts/_rels/slideLayout12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4.xml"/></Relationships>
</file>

<file path=ppt/slideLayouts/_rels/slideLayout1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4.xml"/></Relationships>
</file>

<file path=ppt/slideLayouts/_rels/slideLayout1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4.xml"/></Relationships>
</file>

<file path=ppt/slideLayouts/_rels/slideLayout1253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4.xml"/></Relationships>
</file>

<file path=ppt/slideLayouts/_rels/slideLayout1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4.xml"/></Relationships>
</file>

<file path=ppt/slideLayouts/_rels/slideLayout1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4.xml"/></Relationships>
</file>

<file path=ppt/slideLayouts/_rels/slideLayout1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4.xml"/></Relationships>
</file>

<file path=ppt/slideLayouts/_rels/slideLayout1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4.xml"/></Relationships>
</file>

<file path=ppt/slideLayouts/_rels/slideLayout1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4.xml"/></Relationships>
</file>

<file path=ppt/slideLayouts/_rels/slideLayout125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1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126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5.xml"/></Relationships>
</file>

<file path=ppt/slideLayouts/_rels/slideLayout1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5.xml"/></Relationships>
</file>

<file path=ppt/slideLayouts/_rels/slideLayout1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5.xml"/></Relationships>
</file>

<file path=ppt/slideLayouts/_rels/slideLayout1264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5.xml"/></Relationships>
</file>

<file path=ppt/slideLayouts/_rels/slideLayout1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5.xml"/></Relationships>
</file>

<file path=ppt/slideLayouts/_rels/slideLayout126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5.xml"/></Relationships>
</file>

<file path=ppt/slideLayouts/_rels/slideLayout1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5.xml"/></Relationships>
</file>

<file path=ppt/slideLayouts/_rels/slideLayout1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5.xml"/></Relationships>
</file>

<file path=ppt/slideLayouts/_rels/slideLayout1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5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127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5.xml"/></Relationships>
</file>

<file path=ppt/slideLayouts/_rels/slideLayout1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5.xml"/></Relationships>
</file>

<file path=ppt/slideLayouts/_rels/slideLayout1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5.xml"/></Relationships>
</file>

<file path=ppt/slideLayouts/_rels/slideLayout1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5.xml"/></Relationships>
</file>

<file path=ppt/slideLayouts/_rels/slideLayout1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5.xml"/></Relationships>
</file>

<file path=ppt/slideLayouts/_rels/slideLayout1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5.xml"/></Relationships>
</file>

<file path=ppt/slideLayouts/_rels/slideLayout127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5.xml"/></Relationships>
</file>

<file path=ppt/slideLayouts/_rels/slideLayout1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15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57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5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63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0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0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0.xml"/></Relationships>
</file>

<file path=ppt/slideLayouts/_rels/slideLayout16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74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7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1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1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1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1.xml"/></Relationships>
</file>

<file path=ppt/slideLayouts/_rels/slideLayout18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9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9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9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2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2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2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2.xml"/></Relationships>
</file>

<file path=ppt/slideLayouts/_rels/slideLayout20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0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20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2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21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3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3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2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22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22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4.xml"/></Relationships>
</file>

<file path=ppt/slideLayouts/_rels/slideLayout2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4.xml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23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4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4.xml"/></Relationships>
</file>

<file path=ppt/slideLayouts/_rels/slideLayout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4.xml"/></Relationships>
</file>

<file path=ppt/slideLayouts/_rels/slideLayout23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24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24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5.xml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5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24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25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5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26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26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6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6.xml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26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6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2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6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6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6.xml"/></Relationships>
</file>

<file path=ppt/slideLayouts/_rels/slideLayout27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7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27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7.xml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7.xml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28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7.xml"/></Relationships>
</file>

<file path=ppt/slideLayouts/_rels/slideLayout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7.xml"/></Relationships>
</file>

<file path=ppt/slideLayouts/_rels/slideLayout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7.xml"/></Relationships>
</file>

<file path=ppt/slideLayouts/_rels/slideLayout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9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295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29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8.xml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8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301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8.xml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8.xml"/></Relationships>
</file>

<file path=ppt/slideLayouts/_rels/slideLayout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8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8.xml"/></Relationships>
</file>

<file path=ppt/slideLayouts/_rels/slideLayout30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0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9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312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31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9.xml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9.xml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9.xml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318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9.xml"/></Relationships>
</file>

<file path=ppt/slideLayouts/_rels/slideLayout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9.xml"/></Relationships>
</file>

<file path=ppt/slideLayouts/_rels/slideLayout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9.xml"/></Relationships>
</file>

<file path=ppt/slideLayouts/_rels/slideLayout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9.xml"/></Relationships>
</file>

<file path=ppt/slideLayouts/_rels/slideLayout3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2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/Relationships>
</file>

<file path=ppt/slideLayouts/_rels/slideLayout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0.xml"/></Relationships>
</file>

<file path=ppt/slideLayouts/_rels/slideLayout32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0.xml"/></Relationships>
</file>

<file path=ppt/slideLayouts/_rels/slideLayout3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0.xml"/></Relationships>
</file>

<file path=ppt/slideLayouts/_rels/slideLayout33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0.xml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0.xml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335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0.xml"/></Relationships>
</file>

<file path=ppt/slideLayouts/_rels/slideLayout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0.xml"/></Relationships>
</file>

<file path=ppt/slideLayouts/_rels/slideLayout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0.xml"/></Relationships>
</file>

<file path=ppt/slideLayouts/_rels/slideLayout34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4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1.xml"/></Relationships>
</file>

<file path=ppt/slideLayouts/_rels/slideLayout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1.xml"/></Relationships>
</file>

<file path=ppt/slideLayouts/_rels/slideLayout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1.xml"/></Relationships>
</file>

<file path=ppt/slideLayouts/_rels/slideLayout34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1.xml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1.xml"/></Relationships>
</file>

<file path=ppt/slideLayouts/_rels/slideLayout34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1.xml"/></Relationships>
</file>

<file path=ppt/slideLayouts/_rels/slideLayout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1.xml"/></Relationships>
</file>

<file path=ppt/slideLayouts/_rels/slideLayout3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1.xml"/></Relationships>
</file>

<file path=ppt/slideLayouts/_rels/slideLayout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1.xml"/></Relationships>
</file>

<file path=ppt/slideLayouts/_rels/slideLayout35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1.xml"/></Relationships>
</file>

<file path=ppt/slideLayouts/_rels/slideLayout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1.xml"/></Relationships>
</file>

<file path=ppt/slideLayouts/_rels/slideLayout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1.xml"/></Relationships>
</file>

<file path=ppt/slideLayouts/_rels/slideLayout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1.xml"/></Relationships>
</file>

<file path=ppt/slideLayouts/_rels/slideLayout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1.xml"/></Relationships>
</file>

<file path=ppt/slideLayouts/_rels/slideLayout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1.xml"/></Relationships>
</file>

<file path=ppt/slideLayouts/_rels/slideLayout35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1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2.xml"/></Relationships>
</file>

<file path=ppt/slideLayouts/_rels/slideLayout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/Relationships>
</file>

<file path=ppt/slideLayouts/_rels/slideLayout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2.xml"/></Relationships>
</file>

<file path=ppt/slideLayouts/_rels/slideLayout36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2.xml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2.xml"/></Relationships>
</file>

<file path=ppt/slideLayouts/_rels/slideLayout36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2.xml"/></Relationships>
</file>

<file path=ppt/slideLayouts/_rels/slideLayout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2.xml"/></Relationships>
</file>

<file path=ppt/slideLayouts/_rels/slideLayout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2.xml"/></Relationships>
</file>

<file path=ppt/slideLayouts/_rels/slideLayout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/Relationships>
</file>

<file path=ppt/slideLayouts/_rels/slideLayout36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/Relationships>
</file>

<file path=ppt/slideLayouts/_rels/slideLayout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/Relationships>
</file>

<file path=ppt/slideLayouts/_rels/slideLayout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2.xml"/></Relationships>
</file>

<file path=ppt/slideLayouts/_rels/slideLayout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2.xml"/></Relationships>
</file>

<file path=ppt/slideLayouts/_rels/slideLayout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2.xml"/></Relationships>
</file>

<file path=ppt/slideLayouts/_rels/slideLayout37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2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7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3.xml"/></Relationships>
</file>

<file path=ppt/slideLayouts/_rels/slideLayout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3.xml"/></Relationships>
</file>

<file path=ppt/slideLayouts/_rels/slideLayout3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0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3.xml"/></Relationships>
</file>

<file path=ppt/slideLayouts/_rels/slideLayout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3.xml"/></Relationships>
</file>

<file path=ppt/slideLayouts/_rels/slideLayout38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3.xml"/></Relationships>
</file>

<file path=ppt/slideLayouts/_rels/slideLayout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3.xml"/></Relationships>
</file>

<file path=ppt/slideLayouts/_rels/slideLayout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3.xml"/></Relationships>
</file>

<file path=ppt/slideLayouts/_rels/slideLayout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386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3.xml"/></Relationships>
</file>

<file path=ppt/slideLayouts/_rels/slideLayout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3.xml"/></Relationships>
</file>

<file path=ppt/slideLayouts/_rels/slideLayout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3.xml"/></Relationships>
</file>

<file path=ppt/slideLayouts/_rels/slideLayout39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3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9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4.xml"/></Relationships>
</file>

<file path=ppt/slideLayouts/_rels/slideLayout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4.xml"/></Relationships>
</file>

<file path=ppt/slideLayouts/_rels/slideLayout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4.xml"/></Relationships>
</file>

<file path=ppt/slideLayouts/_rels/slideLayout397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4.xml"/></Relationships>
</file>

<file path=ppt/slideLayouts/_rels/slideLayout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4.xml"/></Relationships>
</file>

<file path=ppt/slideLayouts/_rels/slideLayout39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4.xml"/></Relationships>
</file>

<file path=ppt/slideLayouts/_rels/slideLayout4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4.xml"/></Relationships>
</file>

<file path=ppt/slideLayouts/_rels/slideLayout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4.xml"/></Relationships>
</file>

<file path=ppt/slideLayouts/_rels/slideLayout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4.xml"/></Relationships>
</file>

<file path=ppt/slideLayouts/_rels/slideLayout403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4.xml"/></Relationships>
</file>

<file path=ppt/slideLayouts/_rels/slideLayout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4.xml"/></Relationships>
</file>

<file path=ppt/slideLayouts/_rels/slideLayout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4.xml"/></Relationships>
</file>

<file path=ppt/slideLayouts/_rels/slideLayout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4.xml"/></Relationships>
</file>

<file path=ppt/slideLayouts/_rels/slideLayout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4.xml"/></Relationships>
</file>

<file path=ppt/slideLayouts/_rels/slideLayout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4.xml"/></Relationships>
</file>

<file path=ppt/slideLayouts/_rels/slideLayout40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41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5.xml"/></Relationships>
</file>

<file path=ppt/slideLayouts/_rels/slideLayout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5.xml"/></Relationships>
</file>

<file path=ppt/slideLayouts/_rels/slideLayout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5.xml"/></Relationships>
</file>

<file path=ppt/slideLayouts/_rels/slideLayout414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5.xml"/></Relationships>
</file>

<file path=ppt/slideLayouts/_rels/slideLayout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5.xml"/></Relationships>
</file>

<file path=ppt/slideLayouts/_rels/slideLayout41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5.xml"/></Relationships>
</file>

<file path=ppt/slideLayouts/_rels/slideLayout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5.xml"/></Relationships>
</file>

<file path=ppt/slideLayouts/_rels/slideLayout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5.xml"/></Relationships>
</file>

<file path=ppt/slideLayouts/_rels/slideLayout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5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2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5.xml"/></Relationships>
</file>

<file path=ppt/slideLayouts/_rels/slideLayout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5.xml"/></Relationships>
</file>

<file path=ppt/slideLayouts/_rels/slideLayout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5.xml"/></Relationships>
</file>

<file path=ppt/slideLayouts/_rels/slideLayout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5.xml"/></Relationships>
</file>

<file path=ppt/slideLayouts/_rels/slideLayout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5.xml"/></Relationships>
</file>

<file path=ppt/slideLayouts/_rels/slideLayout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5.xml"/></Relationships>
</file>

<file path=ppt/slideLayouts/_rels/slideLayout4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5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2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6.xml"/></Relationships>
</file>

<file path=ppt/slideLayouts/_rels/slideLayout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6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6.xml"/></Relationships>
</file>

<file path=ppt/slideLayouts/_rels/slideLayout43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6.xml"/></Relationships>
</file>

<file path=ppt/slideLayouts/_rels/slideLayout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6.xml"/></Relationships>
</file>

<file path=ppt/slideLayouts/_rels/slideLayout43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6.xml"/></Relationships>
</file>

<file path=ppt/slideLayouts/_rels/slideLayout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6.xml"/></Relationships>
</file>

<file path=ppt/slideLayouts/_rels/slideLayout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6.xml"/></Relationships>
</file>

<file path=ppt/slideLayouts/_rels/slideLayout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6.xml"/></Relationships>
</file>

<file path=ppt/slideLayouts/_rels/slideLayout43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6.xml"/></Relationships>
</file>

<file path=ppt/slideLayouts/_rels/slideLayout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6.xml"/></Relationships>
</file>

<file path=ppt/slideLayouts/_rels/slideLayout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6.xml"/></Relationships>
</file>

<file path=ppt/slideLayouts/_rels/slideLayout4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6.xml"/></Relationships>
</file>

<file path=ppt/slideLayouts/_rels/slideLayout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6.xml"/></Relationships>
</file>

<file path=ppt/slideLayouts/_rels/slideLayout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6.xml"/></Relationships>
</file>

<file path=ppt/slideLayouts/_rels/slideLayout44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6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4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7.xml"/></Relationships>
</file>

<file path=ppt/slideLayouts/_rels/slideLayout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7.xml"/></Relationships>
</file>

<file path=ppt/slideLayouts/_rels/slideLayout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7.xml"/></Relationships>
</file>

<file path=ppt/slideLayouts/_rels/slideLayout44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7.xml"/></Relationships>
</file>

<file path=ppt/slideLayouts/_rels/slideLayout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7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7.xml"/></Relationships>
</file>

<file path=ppt/slideLayouts/_rels/slideLayout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7.xml"/></Relationships>
</file>

<file path=ppt/slideLayouts/_rels/slideLayout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7.xml"/></Relationships>
</file>

<file path=ppt/slideLayouts/_rels/slideLayout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7.xml"/></Relationships>
</file>

<file path=ppt/slideLayouts/_rels/slideLayout45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7.xml"/></Relationships>
</file>

<file path=ppt/slideLayouts/_rels/slideLayout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7.xml"/></Relationships>
</file>

<file path=ppt/slideLayouts/_rels/slideLayout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7.xml"/></Relationships>
</file>

<file path=ppt/slideLayouts/_rels/slideLayout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7.xml"/></Relationships>
</file>

<file path=ppt/slideLayouts/_rels/slideLayout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7.xml"/></Relationships>
</file>

<file path=ppt/slideLayouts/_rels/slideLayout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7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7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6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8.xml"/></Relationships>
</file>

<file path=ppt/slideLayouts/_rels/slideLayout4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8.xml"/></Relationships>
</file>

<file path=ppt/slideLayouts/_rels/slideLayout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8.xml"/></Relationships>
</file>

<file path=ppt/slideLayouts/_rels/slideLayout465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8.xml"/></Relationships>
</file>

<file path=ppt/slideLayouts/_rels/slideLayout4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8.xml"/></Relationships>
</file>

<file path=ppt/slideLayouts/_rels/slideLayout46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8.xml"/></Relationships>
</file>

<file path=ppt/slideLayouts/_rels/slideLayout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8.xml"/></Relationships>
</file>

<file path=ppt/slideLayouts/_rels/slideLayout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8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8.xml"/></Relationships>
</file>

<file path=ppt/slideLayouts/_rels/slideLayout471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8.xml"/></Relationships>
</file>

<file path=ppt/slideLayouts/_rels/slideLayout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8.xml"/></Relationships>
</file>

<file path=ppt/slideLayouts/_rels/slideLayout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8.xml"/></Relationships>
</file>

<file path=ppt/slideLayouts/_rels/slideLayout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8.xml"/></Relationships>
</file>

<file path=ppt/slideLayouts/_rels/slideLayout4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8.xml"/></Relationships>
</file>

<file path=ppt/slideLayouts/_rels/slideLayout4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8.xml"/></Relationships>
</file>

<file path=ppt/slideLayouts/_rels/slideLayout47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8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7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9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9.xml"/></Relationships>
</file>

<file path=ppt/slideLayouts/_rels/slideLayout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9.xml"/></Relationships>
</file>

<file path=ppt/slideLayouts/_rels/slideLayout482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9.xml"/></Relationships>
</file>

<file path=ppt/slideLayouts/_rels/slideLayout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9.xml"/></Relationships>
</file>

<file path=ppt/slideLayouts/_rels/slideLayout48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9.xml"/></Relationships>
</file>

<file path=ppt/slideLayouts/_rels/slideLayout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9.xml"/></Relationships>
</file>

<file path=ppt/slideLayouts/_rels/slideLayout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9.xml"/></Relationships>
</file>

<file path=ppt/slideLayouts/_rels/slideLayout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9.xml"/></Relationships>
</file>

<file path=ppt/slideLayouts/_rels/slideLayout488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9.xml"/></Relationships>
</file>

<file path=ppt/slideLayouts/_rels/slideLayout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9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9.xml"/></Relationships>
</file>

<file path=ppt/slideLayouts/_rels/slideLayout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9.xml"/></Relationships>
</file>

<file path=ppt/slideLayouts/_rels/slideLayout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9.xml"/></Relationships>
</file>

<file path=ppt/slideLayouts/_rels/slideLayout4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9.xml"/></Relationships>
</file>

<file path=ppt/slideLayouts/_rels/slideLayout49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9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9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0.xml"/></Relationships>
</file>

<file path=ppt/slideLayouts/_rels/slideLayout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0.xml"/></Relationships>
</file>

<file path=ppt/slideLayouts/_rels/slideLayout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0.xml"/></Relationships>
</file>

<file path=ppt/slideLayouts/_rels/slideLayout49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0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0.xml"/></Relationships>
</file>

<file path=ppt/slideLayouts/_rels/slideLayout50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0.xml"/></Relationships>
</file>

<file path=ppt/slideLayouts/_rels/slideLayout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0.xml"/></Relationships>
</file>

<file path=ppt/slideLayouts/_rels/slideLayout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0.xml"/></Relationships>
</file>

<file path=ppt/slideLayouts/_rels/slideLayout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0.xml"/></Relationships>
</file>

<file path=ppt/slideLayouts/_rels/slideLayout505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0.xml"/></Relationships>
</file>

<file path=ppt/slideLayouts/_rels/slideLayout5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0.xml"/></Relationships>
</file>

<file path=ppt/slideLayouts/_rels/slideLayout5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0.xml"/></Relationships>
</file>

<file path=ppt/slideLayouts/_rels/slideLayout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0.xml"/></Relationships>
</file>

<file path=ppt/slideLayouts/_rels/slideLayout5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0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0.xml"/></Relationships>
</file>

<file path=ppt/slideLayouts/_rels/slideLayout5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0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5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1.xml"/></Relationships>
</file>

<file path=ppt/slideLayouts/_rels/slideLayout5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1.xml"/></Relationships>
</file>

<file path=ppt/slideLayouts/_rels/slideLayout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1.xml"/></Relationships>
</file>

<file path=ppt/slideLayouts/_rels/slideLayout51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1.xml"/></Relationships>
</file>

<file path=ppt/slideLayouts/_rels/slideLayout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1.xml"/></Relationships>
</file>

<file path=ppt/slideLayouts/_rels/slideLayout51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1.xml"/></Relationships>
</file>

<file path=ppt/slideLayouts/_rels/slideLayout5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1.xml"/></Relationships>
</file>

<file path=ppt/slideLayouts/_rels/slideLayout5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1.xml"/></Relationships>
</file>

<file path=ppt/slideLayouts/_rels/slideLayout5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1.xml"/></Relationships>
</file>

<file path=ppt/slideLayouts/_rels/slideLayout52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1.xml"/></Relationships>
</file>

<file path=ppt/slideLayouts/_rels/slideLayout5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1.xml"/></Relationships>
</file>

<file path=ppt/slideLayouts/_rels/slideLayout5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1.xml"/></Relationships>
</file>

<file path=ppt/slideLayouts/_rels/slideLayout5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1.xml"/></Relationships>
</file>

<file path=ppt/slideLayouts/_rels/slideLayout5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1.xml"/></Relationships>
</file>

<file path=ppt/slideLayouts/_rels/slideLayout5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1.xml"/></Relationships>
</file>

<file path=ppt/slideLayouts/_rels/slideLayout5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1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3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2.xml"/></Relationships>
</file>

<file path=ppt/slideLayouts/_rels/slideLayout5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2.xml"/></Relationships>
</file>

<file path=ppt/slideLayouts/_rels/slideLayout5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2.xml"/></Relationships>
</file>

<file path=ppt/slideLayouts/_rels/slideLayout53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2.xml"/></Relationships>
</file>

<file path=ppt/slideLayouts/_rels/slideLayout5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2.xml"/></Relationships>
</file>

<file path=ppt/slideLayouts/_rels/slideLayout53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2.xml"/></Relationships>
</file>

<file path=ppt/slideLayouts/_rels/slideLayout5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2.xml"/></Relationships>
</file>

<file path=ppt/slideLayouts/_rels/slideLayout5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2.xml"/></Relationships>
</file>

<file path=ppt/slideLayouts/_rels/slideLayout5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2.xml"/></Relationships>
</file>

<file path=ppt/slideLayouts/_rels/slideLayout53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2.xml"/></Relationships>
</file>

<file path=ppt/slideLayouts/_rels/slideLayout5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2.xml"/></Relationships>
</file>

<file path=ppt/slideLayouts/_rels/slideLayout5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2.xml"/></Relationships>
</file>

<file path=ppt/slideLayouts/_rels/slideLayout5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2.xml"/></Relationships>
</file>

<file path=ppt/slideLayouts/_rels/slideLayout5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2.xml"/></Relationships>
</file>

<file path=ppt/slideLayouts/_rels/slideLayout54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2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4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3.xml"/></Relationships>
</file>

<file path=ppt/slideLayouts/_rels/slideLayout5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3.xml"/></Relationships>
</file>

<file path=ppt/slideLayouts/_rels/slideLayout5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3.xml"/></Relationships>
</file>

<file path=ppt/slideLayouts/_rels/slideLayout55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50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3.xml"/></Relationships>
</file>

<file path=ppt/slideLayouts/_rels/slideLayout5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3.xml"/></Relationships>
</file>

<file path=ppt/slideLayouts/_rels/slideLayout55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3.xml"/></Relationships>
</file>

<file path=ppt/slideLayouts/_rels/slideLayout5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3.xml"/></Relationships>
</file>

<file path=ppt/slideLayouts/_rels/slideLayout5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3.xml"/></Relationships>
</file>

<file path=ppt/slideLayouts/_rels/slideLayout5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3.xml"/></Relationships>
</file>

<file path=ppt/slideLayouts/_rels/slideLayout556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3.xml"/></Relationships>
</file>

<file path=ppt/slideLayouts/_rels/slideLayout5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3.xml"/></Relationships>
</file>

<file path=ppt/slideLayouts/_rels/slideLayout5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3.xml"/></Relationships>
</file>

<file path=ppt/slideLayouts/_rels/slideLayout5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3.xml"/></Relationships>
</file>

<file path=ppt/slideLayouts/_rels/slideLayout5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3.xml"/></Relationships>
</file>

<file path=ppt/slideLayouts/_rels/slideLayout56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3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6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4.xml"/></Relationships>
</file>

<file path=ppt/slideLayouts/_rels/slideLayout5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4.xml"/></Relationships>
</file>

<file path=ppt/slideLayouts/_rels/slideLayout5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4.xml"/></Relationships>
</file>

<file path=ppt/slideLayouts/_rels/slideLayout567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4.xml"/></Relationships>
</file>

<file path=ppt/slideLayouts/_rels/slideLayout5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4.xml"/></Relationships>
</file>

<file path=ppt/slideLayouts/_rels/slideLayout56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4.xml"/></Relationships>
</file>

<file path=ppt/slideLayouts/_rels/slideLayout5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4.xml"/></Relationships>
</file>

<file path=ppt/slideLayouts/_rels/slideLayout5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4.xml"/></Relationships>
</file>

<file path=ppt/slideLayouts/_rels/slideLayout5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4.xml"/></Relationships>
</file>

<file path=ppt/slideLayouts/_rels/slideLayout573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4.xml"/></Relationships>
</file>

<file path=ppt/slideLayouts/_rels/slideLayout5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4.xml"/></Relationships>
</file>

<file path=ppt/slideLayouts/_rels/slideLayout5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4.xml"/></Relationships>
</file>

<file path=ppt/slideLayouts/_rels/slideLayout5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4.xml"/></Relationships>
</file>

<file path=ppt/slideLayouts/_rels/slideLayout5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4.xml"/></Relationships>
</file>

<file path=ppt/slideLayouts/_rels/slideLayout5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4.xml"/></Relationships>
</file>

<file path=ppt/slideLayouts/_rels/slideLayout57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8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5.xml"/></Relationships>
</file>

<file path=ppt/slideLayouts/_rels/slideLayout5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5.xml"/></Relationships>
</file>

<file path=ppt/slideLayouts/_rels/slideLayout5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5.xml"/></Relationships>
</file>

<file path=ppt/slideLayouts/_rels/slideLayout584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5.xml"/></Relationships>
</file>

<file path=ppt/slideLayouts/_rels/slideLayout5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5.xml"/></Relationships>
</file>

<file path=ppt/slideLayouts/_rels/slideLayout58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5.xml"/></Relationships>
</file>

<file path=ppt/slideLayouts/_rels/slideLayout5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5.xml"/></Relationships>
</file>

<file path=ppt/slideLayouts/_rels/slideLayout5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5.xml"/></Relationships>
</file>

<file path=ppt/slideLayouts/_rels/slideLayout5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9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5.xml"/></Relationships>
</file>

<file path=ppt/slideLayouts/_rels/slideLayout5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5.xml"/></Relationships>
</file>

<file path=ppt/slideLayouts/_rels/slideLayout5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5.xml"/></Relationships>
</file>

<file path=ppt/slideLayouts/_rels/slideLayout5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5.xml"/></Relationships>
</file>

<file path=ppt/slideLayouts/_rels/slideLayout5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5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9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5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9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6.xml"/></Relationships>
</file>

<file path=ppt/slideLayouts/_rels/slideLayout5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6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6.xml"/></Relationships>
</file>

<file path=ppt/slideLayouts/_rels/slideLayout60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6.xml"/></Relationships>
</file>

<file path=ppt/slideLayouts/_rels/slideLayout6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6.xml"/></Relationships>
</file>

<file path=ppt/slideLayouts/_rels/slideLayout60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6.xml"/></Relationships>
</file>

<file path=ppt/slideLayouts/_rels/slideLayout6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6.xml"/></Relationships>
</file>

<file path=ppt/slideLayouts/_rels/slideLayout6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6.xml"/></Relationships>
</file>

<file path=ppt/slideLayouts/_rels/slideLayout6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6.xml"/></Relationships>
</file>

<file path=ppt/slideLayouts/_rels/slideLayout60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6.xml"/></Relationships>
</file>

<file path=ppt/slideLayouts/_rels/slideLayout6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6.xml"/></Relationships>
</file>

<file path=ppt/slideLayouts/_rels/slideLayout6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6.xml"/></Relationships>
</file>

<file path=ppt/slideLayouts/_rels/slideLayout61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6.xml"/></Relationships>
</file>

<file path=ppt/slideLayouts/_rels/slideLayout6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6.xml"/></Relationships>
</file>

<file path=ppt/slideLayouts/_rels/slideLayout6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6.xml"/></Relationships>
</file>

<file path=ppt/slideLayouts/_rels/slideLayout6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6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61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7.xml"/></Relationships>
</file>

<file path=ppt/slideLayouts/_rels/slideLayout6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7.xml"/></Relationships>
</file>

<file path=ppt/slideLayouts/_rels/slideLayout6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7.xml"/></Relationships>
</file>

<file path=ppt/slideLayouts/_rels/slideLayout61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7.xml"/></Relationships>
</file>

<file path=ppt/slideLayouts/_rels/slideLayout6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7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2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7.xml"/></Relationships>
</file>

<file path=ppt/slideLayouts/_rels/slideLayout6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7.xml"/></Relationships>
</file>

<file path=ppt/slideLayouts/_rels/slideLayout6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7.xml"/></Relationships>
</file>

<file path=ppt/slideLayouts/_rels/slideLayout6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7.xml"/></Relationships>
</file>

<file path=ppt/slideLayouts/_rels/slideLayout62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7.xml"/></Relationships>
</file>

<file path=ppt/slideLayouts/_rels/slideLayout6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7.xml"/></Relationships>
</file>

<file path=ppt/slideLayouts/_rels/slideLayout6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7.xml"/></Relationships>
</file>

<file path=ppt/slideLayouts/_rels/slideLayout6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7.xml"/></Relationships>
</file>

<file path=ppt/slideLayouts/_rels/slideLayout6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7.xml"/></Relationships>
</file>

<file path=ppt/slideLayouts/_rels/slideLayout6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7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3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8.xml"/></Relationships>
</file>

<file path=ppt/slideLayouts/_rels/slideLayout6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8.xml"/></Relationships>
</file>

<file path=ppt/slideLayouts/_rels/slideLayout6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8.xml"/></Relationships>
</file>

<file path=ppt/slideLayouts/_rels/slideLayout635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8.xml"/></Relationships>
</file>

<file path=ppt/slideLayouts/_rels/slideLayout6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8.xml"/></Relationships>
</file>

<file path=ppt/slideLayouts/_rels/slideLayout63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8.xml"/></Relationships>
</file>

<file path=ppt/slideLayouts/_rels/slideLayout6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8.xml"/></Relationships>
</file>

<file path=ppt/slideLayouts/_rels/slideLayout6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8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6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8.xml"/></Relationships>
</file>

<file path=ppt/slideLayouts/_rels/slideLayout641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8.xml"/></Relationships>
</file>

<file path=ppt/slideLayouts/_rels/slideLayout6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8.xml"/></Relationships>
</file>

<file path=ppt/slideLayouts/_rels/slideLayout6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8.xml"/></Relationships>
</file>

<file path=ppt/slideLayouts/_rels/slideLayout6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8.xml"/></Relationships>
</file>

<file path=ppt/slideLayouts/_rels/slideLayout6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8.xml"/></Relationships>
</file>

<file path=ppt/slideLayouts/_rels/slideLayout6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8.xml"/></Relationships>
</file>

<file path=ppt/slideLayouts/_rels/slideLayout64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8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4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9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6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9.xml"/></Relationships>
</file>

<file path=ppt/slideLayouts/_rels/slideLayout6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9.xml"/></Relationships>
</file>

<file path=ppt/slideLayouts/_rels/slideLayout652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9.xml"/></Relationships>
</file>

<file path=ppt/slideLayouts/_rels/slideLayout6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9.xml"/></Relationships>
</file>

<file path=ppt/slideLayouts/_rels/slideLayout65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9.xml"/></Relationships>
</file>

<file path=ppt/slideLayouts/_rels/slideLayout6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9.xml"/></Relationships>
</file>

<file path=ppt/slideLayouts/_rels/slideLayout6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9.xml"/></Relationships>
</file>

<file path=ppt/slideLayouts/_rels/slideLayout6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9.xml"/></Relationships>
</file>

<file path=ppt/slideLayouts/_rels/slideLayout658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9.xml"/></Relationships>
</file>

<file path=ppt/slideLayouts/_rels/slideLayout6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9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9.xml"/></Relationships>
</file>

<file path=ppt/slideLayouts/_rels/slideLayout6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9.xml"/></Relationships>
</file>

<file path=ppt/slideLayouts/_rels/slideLayout6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9.xml"/></Relationships>
</file>

<file path=ppt/slideLayouts/_rels/slideLayout6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9.xml"/></Relationships>
</file>

<file path=ppt/slideLayouts/_rels/slideLayout66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9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6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0.xml"/></Relationships>
</file>

<file path=ppt/slideLayouts/_rels/slideLayout6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0.xml"/></Relationships>
</file>

<file path=ppt/slideLayouts/_rels/slideLayout6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0.xml"/></Relationships>
</file>

<file path=ppt/slideLayouts/_rels/slideLayout66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0.xml"/></Relationships>
</file>

<file path=ppt/slideLayouts/_rels/slideLayout6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0.xml"/></Relationships>
</file>

<file path=ppt/slideLayouts/_rels/slideLayout67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0.xml"/></Relationships>
</file>

<file path=ppt/slideLayouts/_rels/slideLayout6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0.xml"/></Relationships>
</file>

<file path=ppt/slideLayouts/_rels/slideLayout6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0.xml"/></Relationships>
</file>

<file path=ppt/slideLayouts/_rels/slideLayout6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0.xml"/></Relationships>
</file>

<file path=ppt/slideLayouts/_rels/slideLayout675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0.xml"/></Relationships>
</file>

<file path=ppt/slideLayouts/_rels/slideLayout6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0.xml"/></Relationships>
</file>

<file path=ppt/slideLayouts/_rels/slideLayout6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0.xml"/></Relationships>
</file>

<file path=ppt/slideLayouts/_rels/slideLayout6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0.xml"/></Relationships>
</file>

<file path=ppt/slideLayouts/_rels/slideLayout6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0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0.xml"/></Relationships>
</file>

<file path=ppt/slideLayouts/_rels/slideLayout68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0.xml"/></Relationships>
</file>

<file path=ppt/slideLayouts/_rels/slideLayout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8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1.xml"/></Relationships>
</file>

<file path=ppt/slideLayouts/_rels/slideLayout6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1.xml"/></Relationships>
</file>

<file path=ppt/slideLayouts/_rels/slideLayout6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1.xml"/></Relationships>
</file>

<file path=ppt/slideLayouts/_rels/slideLayout68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1.xml"/></Relationships>
</file>

<file path=ppt/slideLayouts/_rels/slideLayout6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1.xml"/></Relationships>
</file>

<file path=ppt/slideLayouts/_rels/slideLayout68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1.xml"/></Relationships>
</file>

<file path=ppt/slideLayouts/_rels/slideLayout6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1.xml"/></Relationships>
</file>

<file path=ppt/slideLayouts/_rels/slideLayout6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1.xml"/></Relationships>
</file>

<file path=ppt/slideLayouts/_rels/slideLayout6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1.xml"/></Relationships>
</file>

<file path=ppt/slideLayouts/_rels/slideLayout69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1.xml"/></Relationships>
</file>

<file path=ppt/slideLayouts/_rels/slideLayout6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1.xml"/></Relationships>
</file>

<file path=ppt/slideLayouts/_rels/slideLayout6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1.xml"/></Relationships>
</file>

<file path=ppt/slideLayouts/_rels/slideLayout6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1.xml"/></Relationships>
</file>

<file path=ppt/slideLayouts/_rels/slideLayout6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1.xml"/></Relationships>
</file>

<file path=ppt/slideLayouts/_rels/slideLayout6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1.xml"/></Relationships>
</file>

<file path=ppt/slideLayouts/_rels/slideLayout69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1.xml"/></Relationships>
</file>

<file path=ppt/slideLayouts/_rels/slideLayout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0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2.xml"/></Relationships>
</file>

<file path=ppt/slideLayouts/_rels/slideLayout7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2.xml"/></Relationships>
</file>

<file path=ppt/slideLayouts/_rels/slideLayout7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2.xml"/></Relationships>
</file>

<file path=ppt/slideLayouts/_rels/slideLayout70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2.xml"/></Relationships>
</file>

<file path=ppt/slideLayouts/_rels/slideLayout7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2.xml"/></Relationships>
</file>

<file path=ppt/slideLayouts/_rels/slideLayout70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2.xml"/></Relationships>
</file>

<file path=ppt/slideLayouts/_rels/slideLayout7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2.xml"/></Relationships>
</file>

<file path=ppt/slideLayouts/_rels/slideLayout7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2.xml"/></Relationships>
</file>

<file path=ppt/slideLayouts/_rels/slideLayout7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2.xml"/></Relationships>
</file>

<file path=ppt/slideLayouts/_rels/slideLayout70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2.xml"/></Relationships>
</file>

<file path=ppt/slideLayouts/_rels/slideLayout7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2.xml"/></Relationships>
</file>

<file path=ppt/slideLayouts/_rels/slideLayout7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2.xml"/></Relationships>
</file>

<file path=ppt/slideLayouts/_rels/slideLayout7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2.xml"/></Relationships>
</file>

<file path=ppt/slideLayouts/_rels/slideLayout7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2.xml"/></Relationships>
</file>

<file path=ppt/slideLayouts/_rels/slideLayout7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2.xml"/></Relationships>
</file>

<file path=ppt/slideLayouts/_rels/slideLayout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71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3.xml"/></Relationships>
</file>

<file path=ppt/slideLayouts/_rels/slideLayout7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3.xml"/></Relationships>
</file>

<file path=ppt/slideLayouts/_rels/slideLayout7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3.xml"/></Relationships>
</file>

<file path=ppt/slideLayouts/_rels/slideLayout72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20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3.xml"/></Relationships>
</file>

<file path=ppt/slideLayouts/_rels/slideLayout7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3.xml"/></Relationships>
</file>

<file path=ppt/slideLayouts/_rels/slideLayout72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3.xml"/></Relationships>
</file>

<file path=ppt/slideLayouts/_rels/slideLayout7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3.xml"/></Relationships>
</file>

<file path=ppt/slideLayouts/_rels/slideLayout7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3.xml"/></Relationships>
</file>

<file path=ppt/slideLayouts/_rels/slideLayout7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3.xml"/></Relationships>
</file>

<file path=ppt/slideLayouts/_rels/slideLayout726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3.xml"/></Relationships>
</file>

<file path=ppt/slideLayouts/_rels/slideLayout7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3.xml"/></Relationships>
</file>

<file path=ppt/slideLayouts/_rels/slideLayout7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3.xml"/></Relationships>
</file>

<file path=ppt/slideLayouts/_rels/slideLayout7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3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3.xml"/></Relationships>
</file>

<file path=ppt/slideLayouts/_rels/slideLayout7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3.xml"/></Relationships>
</file>

<file path=ppt/slideLayouts/_rels/slideLayout7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3.xml"/></Relationships>
</file>

<file path=ppt/slideLayouts/_rels/slideLayout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73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4.xml"/></Relationships>
</file>

<file path=ppt/slideLayouts/_rels/slideLayout7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4.xml"/></Relationships>
</file>

<file path=ppt/slideLayouts/_rels/slideLayout7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4.xml"/></Relationships>
</file>

<file path=ppt/slideLayouts/_rels/slideLayout737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4.xml"/></Relationships>
</file>

<file path=ppt/slideLayouts/_rels/slideLayout7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4.xml"/></Relationships>
</file>

<file path=ppt/slideLayouts/_rels/slideLayout73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4.xml"/></Relationships>
</file>

<file path=ppt/slideLayouts/_rels/slideLayout7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4.xml"/></Relationships>
</file>

<file path=ppt/slideLayouts/_rels/slideLayout7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4.xml"/></Relationships>
</file>

<file path=ppt/slideLayouts/_rels/slideLayout7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4.xml"/></Relationships>
</file>

<file path=ppt/slideLayouts/_rels/slideLayout743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4.xml"/></Relationships>
</file>

<file path=ppt/slideLayouts/_rels/slideLayout7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4.xml"/></Relationships>
</file>

<file path=ppt/slideLayouts/_rels/slideLayout7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4.xml"/></Relationships>
</file>

<file path=ppt/slideLayouts/_rels/slideLayout7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4.xml"/></Relationships>
</file>

<file path=ppt/slideLayouts/_rels/slideLayout7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4.xml"/></Relationships>
</file>

<file path=ppt/slideLayouts/_rels/slideLayout7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4.xml"/></Relationships>
</file>

<file path=ppt/slideLayouts/_rels/slideLayout74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4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75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5.xml"/></Relationships>
</file>

<file path=ppt/slideLayouts/_rels/slideLayout7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5.xml"/></Relationships>
</file>

<file path=ppt/slideLayouts/_rels/slideLayout7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5.xml"/></Relationships>
</file>

<file path=ppt/slideLayouts/_rels/slideLayout754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5.xml"/></Relationships>
</file>

<file path=ppt/slideLayouts/_rels/slideLayout7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5.xml"/></Relationships>
</file>

<file path=ppt/slideLayouts/_rels/slideLayout75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5.xml"/></Relationships>
</file>

<file path=ppt/slideLayouts/_rels/slideLayout7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5.xml"/></Relationships>
</file>

<file path=ppt/slideLayouts/_rels/slideLayout7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5.xml"/></Relationships>
</file>

<file path=ppt/slideLayouts/_rels/slideLayout7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76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5.xml"/></Relationships>
</file>

<file path=ppt/slideLayouts/_rels/slideLayout7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5.xml"/></Relationships>
</file>

<file path=ppt/slideLayouts/_rels/slideLayout7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5.xml"/></Relationships>
</file>

<file path=ppt/slideLayouts/_rels/slideLayout7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5.xml"/></Relationships>
</file>

<file path=ppt/slideLayouts/_rels/slideLayout7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5.xml"/></Relationships>
</file>

<file path=ppt/slideLayouts/_rels/slideLayout7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5.xml"/></Relationships>
</file>

<file path=ppt/slideLayouts/_rels/slideLayout76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5.xml"/></Relationships>
</file>

<file path=ppt/slideLayouts/_rels/slideLayout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76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6.xml"/></Relationships>
</file>

<file path=ppt/slideLayouts/_rels/slideLayout7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6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6.xml"/></Relationships>
</file>

<file path=ppt/slideLayouts/_rels/slideLayout77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6.xml"/></Relationships>
</file>

<file path=ppt/slideLayouts/_rels/slideLayout7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6.xml"/></Relationships>
</file>

<file path=ppt/slideLayouts/_rels/slideLayout77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6.xml"/></Relationships>
</file>

<file path=ppt/slideLayouts/_rels/slideLayout7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6.xml"/></Relationships>
</file>

<file path=ppt/slideLayouts/_rels/slideLayout7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6.xml"/></Relationships>
</file>

<file path=ppt/slideLayouts/_rels/slideLayout7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6.xml"/></Relationships>
</file>

<file path=ppt/slideLayouts/_rels/slideLayout77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6.xml"/></Relationships>
</file>

<file path=ppt/slideLayouts/_rels/slideLayout7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6.xml"/></Relationships>
</file>

<file path=ppt/slideLayouts/_rels/slideLayout7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6.xml"/></Relationships>
</file>

<file path=ppt/slideLayouts/_rels/slideLayout78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7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6.xml"/></Relationships>
</file>

<file path=ppt/slideLayouts/_rels/slideLayout7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6.xml"/></Relationships>
</file>

<file path=ppt/slideLayouts/_rels/slideLayout7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6.xml"/></Relationships>
</file>

<file path=ppt/slideLayouts/_rels/slideLayout78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6.xml"/></Relationships>
</file>

<file path=ppt/slideLayouts/_rels/slideLayout7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8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7.xml"/></Relationships>
</file>

<file path=ppt/slideLayouts/_rels/slideLayout7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7.xml"/></Relationships>
</file>

<file path=ppt/slideLayouts/_rels/slideLayout7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7.xml"/></Relationships>
</file>

<file path=ppt/slideLayouts/_rels/slideLayout78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7.xml"/></Relationships>
</file>

<file path=ppt/slideLayouts/_rels/slideLayout7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7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9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7.xml"/></Relationships>
</file>

<file path=ppt/slideLayouts/_rels/slideLayout7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7.xml"/></Relationships>
</file>

<file path=ppt/slideLayouts/_rels/slideLayout7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7.xml"/></Relationships>
</file>

<file path=ppt/slideLayouts/_rels/slideLayout7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7.xml"/></Relationships>
</file>

<file path=ppt/slideLayouts/_rels/slideLayout79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7.xml"/></Relationships>
</file>

<file path=ppt/slideLayouts/_rels/slideLayout7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7.xml"/></Relationships>
</file>

<file path=ppt/slideLayouts/_rels/slideLayout7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7.xml"/></Relationships>
</file>

<file path=ppt/slideLayouts/_rels/slideLayout7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7.xml"/></Relationships>
</file>

<file path=ppt/slideLayouts/_rels/slideLayout7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7.xml"/></Relationships>
</file>

<file path=ppt/slideLayouts/_rels/slideLayout7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0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7.xml"/></Relationships>
</file>

<file path=ppt/slideLayouts/_rels/slideLayout8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80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8.xml"/></Relationships>
</file>

<file path=ppt/slideLayouts/_rels/slideLayout8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8.xml"/></Relationships>
</file>

<file path=ppt/slideLayouts/_rels/slideLayout8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8.xml"/></Relationships>
</file>

<file path=ppt/slideLayouts/_rels/slideLayout805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8.xml"/></Relationships>
</file>

<file path=ppt/slideLayouts/_rels/slideLayout8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8.xml"/></Relationships>
</file>

<file path=ppt/slideLayouts/_rels/slideLayout80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8.xml"/></Relationships>
</file>

<file path=ppt/slideLayouts/_rels/slideLayout8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8.xml"/></Relationships>
</file>

<file path=ppt/slideLayouts/_rels/slideLayout8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8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8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8.xml"/></Relationships>
</file>

<file path=ppt/slideLayouts/_rels/slideLayout811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8.xml"/></Relationships>
</file>

<file path=ppt/slideLayouts/_rels/slideLayout8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8.xml"/></Relationships>
</file>

<file path=ppt/slideLayouts/_rels/slideLayout8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8.xml"/></Relationships>
</file>

<file path=ppt/slideLayouts/_rels/slideLayout8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8.xml"/></Relationships>
</file>

<file path=ppt/slideLayouts/_rels/slideLayout8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8.xml"/></Relationships>
</file>

<file path=ppt/slideLayouts/_rels/slideLayout8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8.xml"/></Relationships>
</file>

<file path=ppt/slideLayouts/_rels/slideLayout8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8.xml"/></Relationships>
</file>

<file path=ppt/slideLayouts/_rels/slideLayout8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81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9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8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9.xml"/></Relationships>
</file>

<file path=ppt/slideLayouts/_rels/slideLayout8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9.xml"/></Relationships>
</file>

<file path=ppt/slideLayouts/_rels/slideLayout822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9.xml"/></Relationships>
</file>

<file path=ppt/slideLayouts/_rels/slideLayout8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9.xml"/></Relationships>
</file>

<file path=ppt/slideLayouts/_rels/slideLayout82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9.xml"/></Relationships>
</file>

<file path=ppt/slideLayouts/_rels/slideLayout8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9.xml"/></Relationships>
</file>

<file path=ppt/slideLayouts/_rels/slideLayout8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9.xml"/></Relationships>
</file>

<file path=ppt/slideLayouts/_rels/slideLayout8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9.xml"/></Relationships>
</file>

<file path=ppt/slideLayouts/_rels/slideLayout828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9.xml"/></Relationships>
</file>

<file path=ppt/slideLayouts/_rels/slideLayout8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9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8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9.xml"/></Relationships>
</file>

<file path=ppt/slideLayouts/_rels/slideLayout8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9.xml"/></Relationships>
</file>

<file path=ppt/slideLayouts/_rels/slideLayout8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9.xml"/></Relationships>
</file>

<file path=ppt/slideLayouts/_rels/slideLayout8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83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9.xml"/></Relationships>
</file>

<file path=ppt/slideLayouts/_rels/slideLayout8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83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0.xml"/></Relationships>
</file>

<file path=ppt/slideLayouts/_rels/slideLayout8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0.xml"/></Relationships>
</file>

<file path=ppt/slideLayouts/_rels/slideLayout8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0.xml"/></Relationships>
</file>

<file path=ppt/slideLayouts/_rels/slideLayout83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0.xml"/></Relationships>
</file>

<file path=ppt/slideLayouts/_rels/slideLayout8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8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0.xml"/></Relationships>
</file>

<file path=ppt/slideLayouts/_rels/slideLayout84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0.xml"/></Relationships>
</file>

<file path=ppt/slideLayouts/_rels/slideLayout8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0.xml"/></Relationships>
</file>

<file path=ppt/slideLayouts/_rels/slideLayout8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0.xml"/></Relationships>
</file>

<file path=ppt/slideLayouts/_rels/slideLayout8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0.xml"/></Relationships>
</file>

<file path=ppt/slideLayouts/_rels/slideLayout845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0.xml"/></Relationships>
</file>

<file path=ppt/slideLayouts/_rels/slideLayout8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0.xml"/></Relationships>
</file>

<file path=ppt/slideLayouts/_rels/slideLayout8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0.xml"/></Relationships>
</file>

<file path=ppt/slideLayouts/_rels/slideLayout8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0.xml"/></Relationships>
</file>

<file path=ppt/slideLayouts/_rels/slideLayout8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0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0.xml"/></Relationships>
</file>

<file path=ppt/slideLayouts/_rels/slideLayout85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0.xml"/></Relationships>
</file>

<file path=ppt/slideLayouts/_rels/slideLayout8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85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1.xml"/></Relationships>
</file>

<file path=ppt/slideLayouts/_rels/slideLayout8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1.xml"/></Relationships>
</file>

<file path=ppt/slideLayouts/_rels/slideLayout8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1.xml"/></Relationships>
</file>

<file path=ppt/slideLayouts/_rels/slideLayout85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1.xml"/></Relationships>
</file>

<file path=ppt/slideLayouts/_rels/slideLayout8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1.xml"/></Relationships>
</file>

<file path=ppt/slideLayouts/_rels/slideLayout85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1.xml"/></Relationships>
</file>

<file path=ppt/slideLayouts/_rels/slideLayout8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1.xml"/></Relationships>
</file>

<file path=ppt/slideLayouts/_rels/slideLayout8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8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1.xml"/></Relationships>
</file>

<file path=ppt/slideLayouts/_rels/slideLayout8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1.xml"/></Relationships>
</file>

<file path=ppt/slideLayouts/_rels/slideLayout86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1.xml"/></Relationships>
</file>

<file path=ppt/slideLayouts/_rels/slideLayout8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1.xml"/></Relationships>
</file>

<file path=ppt/slideLayouts/_rels/slideLayout8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1.xml"/></Relationships>
</file>

<file path=ppt/slideLayouts/_rels/slideLayout8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1.xml"/></Relationships>
</file>

<file path=ppt/slideLayouts/_rels/slideLayout8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1.xml"/></Relationships>
</file>

<file path=ppt/slideLayouts/_rels/slideLayout8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1.xml"/></Relationships>
</file>

<file path=ppt/slideLayouts/_rels/slideLayout86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1.xml"/></Relationships>
</file>

<file path=ppt/slideLayouts/_rels/slideLayout8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87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2.xml"/></Relationships>
</file>

<file path=ppt/slideLayouts/_rels/slideLayout8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2.xml"/></Relationships>
</file>

<file path=ppt/slideLayouts/_rels/slideLayout8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2.xml"/></Relationships>
</file>

<file path=ppt/slideLayouts/_rels/slideLayout87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2.xml"/></Relationships>
</file>

<file path=ppt/slideLayouts/_rels/slideLayout8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2.xml"/></Relationships>
</file>

<file path=ppt/slideLayouts/_rels/slideLayout87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2.xml"/></Relationships>
</file>

<file path=ppt/slideLayouts/_rels/slideLayout8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2.xml"/></Relationships>
</file>

<file path=ppt/slideLayouts/_rels/slideLayout8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2.xml"/></Relationships>
</file>

<file path=ppt/slideLayouts/_rels/slideLayout8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2.xml"/></Relationships>
</file>

<file path=ppt/slideLayouts/_rels/slideLayout87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8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2.xml"/></Relationships>
</file>

<file path=ppt/slideLayouts/_rels/slideLayout8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2.xml"/></Relationships>
</file>

<file path=ppt/slideLayouts/_rels/slideLayout8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2.xml"/></Relationships>
</file>

<file path=ppt/slideLayouts/_rels/slideLayout8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2.xml"/></Relationships>
</file>

<file path=ppt/slideLayouts/_rels/slideLayout8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2.xml"/></Relationships>
</file>

<file path=ppt/slideLayouts/_rels/slideLayout88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2.xml"/></Relationships>
</file>

<file path=ppt/slideLayouts/_rels/slideLayout8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88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3.xml"/></Relationships>
</file>

<file path=ppt/slideLayouts/_rels/slideLayout8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3.xml"/></Relationships>
</file>

<file path=ppt/slideLayouts/_rels/slideLayout8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3.xml"/></Relationships>
</file>

<file path=ppt/slideLayouts/_rels/slideLayout8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890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3.xml"/></Relationships>
</file>

<file path=ppt/slideLayouts/_rels/slideLayout8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3.xml"/></Relationships>
</file>

<file path=ppt/slideLayouts/_rels/slideLayout89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3.xml"/></Relationships>
</file>

<file path=ppt/slideLayouts/_rels/slideLayout8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3.xml"/></Relationships>
</file>

<file path=ppt/slideLayouts/_rels/slideLayout8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3.xml"/></Relationships>
</file>

<file path=ppt/slideLayouts/_rels/slideLayout8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3.xml"/></Relationships>
</file>

<file path=ppt/slideLayouts/_rels/slideLayout896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3.xml"/></Relationships>
</file>

<file path=ppt/slideLayouts/_rels/slideLayout8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3.xml"/></Relationships>
</file>

<file path=ppt/slideLayouts/_rels/slideLayout8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3.xml"/></Relationships>
</file>

<file path=ppt/slideLayouts/_rels/slideLayout8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3.xml"/></Relationships>
</file>

<file path=ppt/slideLayouts/_rels/slideLayout9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3.xml"/></Relationships>
</file>

<file path=ppt/slideLayouts/_rels/slideLayout9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3.xml"/></Relationships>
</file>

<file path=ppt/slideLayouts/_rels/slideLayout9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90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4.xml"/></Relationships>
</file>

<file path=ppt/slideLayouts/_rels/slideLayout9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4.xml"/></Relationships>
</file>

<file path=ppt/slideLayouts/_rels/slideLayout9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4.xml"/></Relationships>
</file>

<file path=ppt/slideLayouts/_rels/slideLayout907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4.xml"/></Relationships>
</file>

<file path=ppt/slideLayouts/_rels/slideLayout9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4.xml"/></Relationships>
</file>

<file path=ppt/slideLayouts/_rels/slideLayout90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4.xml"/></Relationships>
</file>

<file path=ppt/slideLayouts/_rels/slideLayout9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9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4.xml"/></Relationships>
</file>

<file path=ppt/slideLayouts/_rels/slideLayout9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4.xml"/></Relationships>
</file>

<file path=ppt/slideLayouts/_rels/slideLayout9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4.xml"/></Relationships>
</file>

<file path=ppt/slideLayouts/_rels/slideLayout913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4.xml"/></Relationships>
</file>

<file path=ppt/slideLayouts/_rels/slideLayout9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4.xml"/></Relationships>
</file>

<file path=ppt/slideLayouts/_rels/slideLayout9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4.xml"/></Relationships>
</file>

<file path=ppt/slideLayouts/_rels/slideLayout9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4.xml"/></Relationships>
</file>

<file path=ppt/slideLayouts/_rels/slideLayout9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4.xml"/></Relationships>
</file>

<file path=ppt/slideLayouts/_rels/slideLayout9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4.xml"/></Relationships>
</file>

<file path=ppt/slideLayouts/_rels/slideLayout9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4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9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92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5.xml"/></Relationships>
</file>

<file path=ppt/slideLayouts/_rels/slideLayout9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5.xml"/></Relationships>
</file>

<file path=ppt/slideLayouts/_rels/slideLayout9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5.xml"/></Relationships>
</file>

<file path=ppt/slideLayouts/_rels/slideLayout924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5.xml"/></Relationships>
</file>

<file path=ppt/slideLayouts/_rels/slideLayout9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5.xml"/></Relationships>
</file>

<file path=ppt/slideLayouts/_rels/slideLayout92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5.xml"/></Relationships>
</file>

<file path=ppt/slideLayouts/_rels/slideLayout9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5.xml"/></Relationships>
</file>

<file path=ppt/slideLayouts/_rels/slideLayout9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5.xml"/></Relationships>
</file>

<file path=ppt/slideLayouts/_rels/slideLayout9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5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93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5.xml"/></Relationships>
</file>

<file path=ppt/slideLayouts/_rels/slideLayout9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5.xml"/></Relationships>
</file>

<file path=ppt/slideLayouts/_rels/slideLayout9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5.xml"/></Relationships>
</file>

<file path=ppt/slideLayouts/_rels/slideLayout9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5.xml"/></Relationships>
</file>

<file path=ppt/slideLayouts/_rels/slideLayout9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5.xml"/></Relationships>
</file>

<file path=ppt/slideLayouts/_rels/slideLayout9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5.xml"/></Relationships>
</file>

<file path=ppt/slideLayouts/_rels/slideLayout93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5.xml"/></Relationships>
</file>

<file path=ppt/slideLayouts/_rels/slideLayout9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93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6.xml"/></Relationships>
</file>

<file path=ppt/slideLayouts/_rels/slideLayout9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6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6.xml"/></Relationships>
</file>

<file path=ppt/slideLayouts/_rels/slideLayout94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6.xml"/></Relationships>
</file>

<file path=ppt/slideLayouts/_rels/slideLayout9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6.xml"/></Relationships>
</file>

<file path=ppt/slideLayouts/_rels/slideLayout94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6.xml"/></Relationships>
</file>

<file path=ppt/slideLayouts/_rels/slideLayout9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6.xml"/></Relationships>
</file>

<file path=ppt/slideLayouts/_rels/slideLayout9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6.xml"/></Relationships>
</file>

<file path=ppt/slideLayouts/_rels/slideLayout9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6.xml"/></Relationships>
</file>

<file path=ppt/slideLayouts/_rels/slideLayout94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6.xml"/></Relationships>
</file>

<file path=ppt/slideLayouts/_rels/slideLayout9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6.xml"/></Relationships>
</file>

<file path=ppt/slideLayouts/_rels/slideLayout9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6.xml"/></Relationships>
</file>

<file path=ppt/slideLayouts/_rels/slideLayout95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9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6.xml"/></Relationships>
</file>

<file path=ppt/slideLayouts/_rels/slideLayout9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6.xml"/></Relationships>
</file>

<file path=ppt/slideLayouts/_rels/slideLayout9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6.xml"/></Relationships>
</file>

<file path=ppt/slideLayouts/_rels/slideLayout95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6.xml"/></Relationships>
</file>

<file path=ppt/slideLayouts/_rels/slideLayout9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95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7.xml"/></Relationships>
</file>

<file path=ppt/slideLayouts/_rels/slideLayout9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7.xml"/></Relationships>
</file>

<file path=ppt/slideLayouts/_rels/slideLayout9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7.xml"/></Relationships>
</file>

<file path=ppt/slideLayouts/_rels/slideLayout95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7.xml"/></Relationships>
</file>

<file path=ppt/slideLayouts/_rels/slideLayout9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7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6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7.xml"/></Relationships>
</file>

<file path=ppt/slideLayouts/_rels/slideLayout9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7.xml"/></Relationships>
</file>

<file path=ppt/slideLayouts/_rels/slideLayout9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7.xml"/></Relationships>
</file>

<file path=ppt/slideLayouts/_rels/slideLayout9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7.xml"/></Relationships>
</file>

<file path=ppt/slideLayouts/_rels/slideLayout96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7.xml"/></Relationships>
</file>

<file path=ppt/slideLayouts/_rels/slideLayout9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7.xml"/></Relationships>
</file>

<file path=ppt/slideLayouts/_rels/slideLayout9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7.xml"/></Relationships>
</file>

<file path=ppt/slideLayouts/_rels/slideLayout9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7.xml"/></Relationships>
</file>

<file path=ppt/slideLayouts/_rels/slideLayout9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7.xml"/></Relationships>
</file>

<file path=ppt/slideLayouts/_rels/slideLayout9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7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7.xml"/></Relationships>
</file>

<file path=ppt/slideLayouts/_rels/slideLayout9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97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8.xml"/></Relationships>
</file>

<file path=ppt/slideLayouts/_rels/slideLayout9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8.xml"/></Relationships>
</file>

<file path=ppt/slideLayouts/_rels/slideLayout9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8.xml"/></Relationships>
</file>

<file path=ppt/slideLayouts/_rels/slideLayout975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8.xml"/></Relationships>
</file>

<file path=ppt/slideLayouts/_rels/slideLayout9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8.xml"/></Relationships>
</file>

<file path=ppt/slideLayouts/_rels/slideLayout97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8.xml"/></Relationships>
</file>

<file path=ppt/slideLayouts/_rels/slideLayout9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8.xml"/></Relationships>
</file>

<file path=ppt/slideLayouts/_rels/slideLayout9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8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9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8.xml"/></Relationships>
</file>

<file path=ppt/slideLayouts/_rels/slideLayout981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8.xml"/></Relationships>
</file>

<file path=ppt/slideLayouts/_rels/slideLayout9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8.xml"/></Relationships>
</file>

<file path=ppt/slideLayouts/_rels/slideLayout9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8.xml"/></Relationships>
</file>

<file path=ppt/slideLayouts/_rels/slideLayout9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8.xml"/></Relationships>
</file>

<file path=ppt/slideLayouts/_rels/slideLayout9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8.xml"/></Relationships>
</file>

<file path=ppt/slideLayouts/_rels/slideLayout9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8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8.xml"/></Relationships>
</file>

<file path=ppt/slideLayouts/_rels/slideLayout9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8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9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9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9.xml"/></Relationships>
</file>

<file path=ppt/slideLayouts/_rels/slideLayout9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9.xml"/></Relationships>
</file>

<file path=ppt/slideLayouts/_rels/slideLayout992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9.xml"/></Relationships>
</file>

<file path=ppt/slideLayouts/_rels/slideLayout9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9.xml"/></Relationships>
</file>

<file path=ppt/slideLayouts/_rels/slideLayout99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9.xml"/></Relationships>
</file>

<file path=ppt/slideLayouts/_rels/slideLayout9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9.xml"/></Relationships>
</file>

<file path=ppt/slideLayouts/_rels/slideLayout9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9.xml"/></Relationships>
</file>

<file path=ppt/slideLayouts/_rels/slideLayout9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9.xml"/></Relationships>
</file>

<file path=ppt/slideLayouts/_rels/slideLayout998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9.xml"/></Relationships>
</file>

<file path=ppt/slideLayouts/_rels/slideLayout9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55.xml"/><Relationship Id="rId19" Type="http://schemas.openxmlformats.org/officeDocument/2006/relationships/theme" Target="../theme/theme10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70.xml"/><Relationship Id="rId16" Type="http://schemas.openxmlformats.org/officeDocument/2006/relationships/slideLayout" Target="../slideLayouts/slideLayout169.xml"/><Relationship Id="rId15" Type="http://schemas.openxmlformats.org/officeDocument/2006/relationships/slideLayout" Target="../slideLayouts/slideLayout168.xml"/><Relationship Id="rId14" Type="http://schemas.openxmlformats.org/officeDocument/2006/relationships/slideLayout" Target="../slideLayouts/slideLayout167.xml"/><Relationship Id="rId13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3.xml"/><Relationship Id="rId1" Type="http://schemas.openxmlformats.org/officeDocument/2006/relationships/slideLayout" Target="../slideLayouts/slideLayout154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9.xml"/><Relationship Id="rId8" Type="http://schemas.openxmlformats.org/officeDocument/2006/relationships/slideLayout" Target="../slideLayouts/slideLayout178.xml"/><Relationship Id="rId7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74.xml"/><Relationship Id="rId3" Type="http://schemas.openxmlformats.org/officeDocument/2006/relationships/slideLayout" Target="../slideLayouts/slideLayout173.xml"/><Relationship Id="rId2" Type="http://schemas.openxmlformats.org/officeDocument/2006/relationships/slideLayout" Target="../slideLayouts/slideLayout172.xml"/><Relationship Id="rId19" Type="http://schemas.openxmlformats.org/officeDocument/2006/relationships/theme" Target="../theme/theme1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87.xml"/><Relationship Id="rId16" Type="http://schemas.openxmlformats.org/officeDocument/2006/relationships/slideLayout" Target="../slideLayouts/slideLayout186.xml"/><Relationship Id="rId15" Type="http://schemas.openxmlformats.org/officeDocument/2006/relationships/slideLayout" Target="../slideLayouts/slideLayout185.xml"/><Relationship Id="rId14" Type="http://schemas.openxmlformats.org/officeDocument/2006/relationships/slideLayout" Target="../slideLayouts/slideLayout184.xml"/><Relationship Id="rId13" Type="http://schemas.openxmlformats.org/officeDocument/2006/relationships/slideLayout" Target="../slideLayouts/slideLayout183.xml"/><Relationship Id="rId12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0.xml"/><Relationship Id="rId1" Type="http://schemas.openxmlformats.org/officeDocument/2006/relationships/slideLayout" Target="../slideLayouts/slideLayout171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6.xml"/><Relationship Id="rId8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94.xml"/><Relationship Id="rId6" Type="http://schemas.openxmlformats.org/officeDocument/2006/relationships/slideLayout" Target="../slideLayouts/slideLayout193.xml"/><Relationship Id="rId5" Type="http://schemas.openxmlformats.org/officeDocument/2006/relationships/slideLayout" Target="../slideLayouts/slideLayout192.xml"/><Relationship Id="rId4" Type="http://schemas.openxmlformats.org/officeDocument/2006/relationships/slideLayout" Target="../slideLayouts/slideLayout191.xml"/><Relationship Id="rId3" Type="http://schemas.openxmlformats.org/officeDocument/2006/relationships/slideLayout" Target="../slideLayouts/slideLayout190.xml"/><Relationship Id="rId2" Type="http://schemas.openxmlformats.org/officeDocument/2006/relationships/slideLayout" Target="../slideLayouts/slideLayout189.xml"/><Relationship Id="rId19" Type="http://schemas.openxmlformats.org/officeDocument/2006/relationships/theme" Target="../theme/theme1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204.xml"/><Relationship Id="rId16" Type="http://schemas.openxmlformats.org/officeDocument/2006/relationships/slideLayout" Target="../slideLayouts/slideLayout203.xml"/><Relationship Id="rId15" Type="http://schemas.openxmlformats.org/officeDocument/2006/relationships/slideLayout" Target="../slideLayouts/slideLayout202.xml"/><Relationship Id="rId14" Type="http://schemas.openxmlformats.org/officeDocument/2006/relationships/slideLayout" Target="../slideLayouts/slideLayout201.xml"/><Relationship Id="rId13" Type="http://schemas.openxmlformats.org/officeDocument/2006/relationships/slideLayout" Target="../slideLayouts/slideLayout200.xml"/><Relationship Id="rId12" Type="http://schemas.openxmlformats.org/officeDocument/2006/relationships/slideLayout" Target="../slideLayouts/slideLayout199.xml"/><Relationship Id="rId11" Type="http://schemas.openxmlformats.org/officeDocument/2006/relationships/slideLayout" Target="../slideLayouts/slideLayout198.xml"/><Relationship Id="rId10" Type="http://schemas.openxmlformats.org/officeDocument/2006/relationships/slideLayout" Target="../slideLayouts/slideLayout197.xml"/><Relationship Id="rId1" Type="http://schemas.openxmlformats.org/officeDocument/2006/relationships/slideLayout" Target="../slideLayouts/slideLayout188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3.xml"/><Relationship Id="rId8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211.xml"/><Relationship Id="rId6" Type="http://schemas.openxmlformats.org/officeDocument/2006/relationships/slideLayout" Target="../slideLayouts/slideLayout210.xml"/><Relationship Id="rId5" Type="http://schemas.openxmlformats.org/officeDocument/2006/relationships/slideLayout" Target="../slideLayouts/slideLayout209.xml"/><Relationship Id="rId4" Type="http://schemas.openxmlformats.org/officeDocument/2006/relationships/slideLayout" Target="../slideLayouts/slideLayout208.xml"/><Relationship Id="rId3" Type="http://schemas.openxmlformats.org/officeDocument/2006/relationships/slideLayout" Target="../slideLayouts/slideLayout207.xml"/><Relationship Id="rId20" Type="http://schemas.openxmlformats.org/officeDocument/2006/relationships/theme" Target="../theme/theme13.xml"/><Relationship Id="rId2" Type="http://schemas.openxmlformats.org/officeDocument/2006/relationships/slideLayout" Target="../slideLayouts/slideLayout206.xml"/><Relationship Id="rId19" Type="http://schemas.openxmlformats.org/officeDocument/2006/relationships/image" Target="../media/image18.png"/><Relationship Id="rId18" Type="http://schemas.openxmlformats.org/officeDocument/2006/relationships/slideLayout" Target="../slideLayouts/slideLayout222.xml"/><Relationship Id="rId17" Type="http://schemas.openxmlformats.org/officeDocument/2006/relationships/slideLayout" Target="../slideLayouts/slideLayout221.xml"/><Relationship Id="rId16" Type="http://schemas.openxmlformats.org/officeDocument/2006/relationships/slideLayout" Target="../slideLayouts/slideLayout220.xml"/><Relationship Id="rId15" Type="http://schemas.openxmlformats.org/officeDocument/2006/relationships/slideLayout" Target="../slideLayouts/slideLayout219.xml"/><Relationship Id="rId14" Type="http://schemas.openxmlformats.org/officeDocument/2006/relationships/slideLayout" Target="../slideLayouts/slideLayout218.xml"/><Relationship Id="rId13" Type="http://schemas.openxmlformats.org/officeDocument/2006/relationships/slideLayout" Target="../slideLayouts/slideLayout217.xml"/><Relationship Id="rId12" Type="http://schemas.openxmlformats.org/officeDocument/2006/relationships/slideLayout" Target="../slideLayouts/slideLayout216.xml"/><Relationship Id="rId11" Type="http://schemas.openxmlformats.org/officeDocument/2006/relationships/slideLayout" Target="../slideLayouts/slideLayout215.xml"/><Relationship Id="rId10" Type="http://schemas.openxmlformats.org/officeDocument/2006/relationships/slideLayout" Target="../slideLayouts/slideLayout214.xml"/><Relationship Id="rId1" Type="http://schemas.openxmlformats.org/officeDocument/2006/relationships/slideLayout" Target="../slideLayouts/slideLayout205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1.xml"/><Relationship Id="rId8" Type="http://schemas.openxmlformats.org/officeDocument/2006/relationships/slideLayout" Target="../slideLayouts/slideLayout230.xml"/><Relationship Id="rId7" Type="http://schemas.openxmlformats.org/officeDocument/2006/relationships/slideLayout" Target="../slideLayouts/slideLayout229.xml"/><Relationship Id="rId6" Type="http://schemas.openxmlformats.org/officeDocument/2006/relationships/slideLayout" Target="../slideLayouts/slideLayout228.xml"/><Relationship Id="rId5" Type="http://schemas.openxmlformats.org/officeDocument/2006/relationships/slideLayout" Target="../slideLayouts/slideLayout227.xml"/><Relationship Id="rId4" Type="http://schemas.openxmlformats.org/officeDocument/2006/relationships/slideLayout" Target="../slideLayouts/slideLayout226.xml"/><Relationship Id="rId3" Type="http://schemas.openxmlformats.org/officeDocument/2006/relationships/slideLayout" Target="../slideLayouts/slideLayout225.xml"/><Relationship Id="rId2" Type="http://schemas.openxmlformats.org/officeDocument/2006/relationships/slideLayout" Target="../slideLayouts/slideLayout224.xml"/><Relationship Id="rId19" Type="http://schemas.openxmlformats.org/officeDocument/2006/relationships/theme" Target="../theme/theme14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239.xml"/><Relationship Id="rId16" Type="http://schemas.openxmlformats.org/officeDocument/2006/relationships/slideLayout" Target="../slideLayouts/slideLayout238.xml"/><Relationship Id="rId15" Type="http://schemas.openxmlformats.org/officeDocument/2006/relationships/slideLayout" Target="../slideLayouts/slideLayout237.xml"/><Relationship Id="rId14" Type="http://schemas.openxmlformats.org/officeDocument/2006/relationships/slideLayout" Target="../slideLayouts/slideLayout236.xml"/><Relationship Id="rId13" Type="http://schemas.openxmlformats.org/officeDocument/2006/relationships/slideLayout" Target="../slideLayouts/slideLayout235.xml"/><Relationship Id="rId12" Type="http://schemas.openxmlformats.org/officeDocument/2006/relationships/slideLayout" Target="../slideLayouts/slideLayout234.xml"/><Relationship Id="rId11" Type="http://schemas.openxmlformats.org/officeDocument/2006/relationships/slideLayout" Target="../slideLayouts/slideLayout233.xml"/><Relationship Id="rId10" Type="http://schemas.openxmlformats.org/officeDocument/2006/relationships/slideLayout" Target="../slideLayouts/slideLayout232.xml"/><Relationship Id="rId1" Type="http://schemas.openxmlformats.org/officeDocument/2006/relationships/slideLayout" Target="../slideLayouts/slideLayout223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8.xml"/><Relationship Id="rId8" Type="http://schemas.openxmlformats.org/officeDocument/2006/relationships/slideLayout" Target="../slideLayouts/slideLayout247.xml"/><Relationship Id="rId7" Type="http://schemas.openxmlformats.org/officeDocument/2006/relationships/slideLayout" Target="../slideLayouts/slideLayout246.xml"/><Relationship Id="rId6" Type="http://schemas.openxmlformats.org/officeDocument/2006/relationships/slideLayout" Target="../slideLayouts/slideLayout245.xml"/><Relationship Id="rId5" Type="http://schemas.openxmlformats.org/officeDocument/2006/relationships/slideLayout" Target="../slideLayouts/slideLayout244.xml"/><Relationship Id="rId4" Type="http://schemas.openxmlformats.org/officeDocument/2006/relationships/slideLayout" Target="../slideLayouts/slideLayout243.xml"/><Relationship Id="rId3" Type="http://schemas.openxmlformats.org/officeDocument/2006/relationships/slideLayout" Target="../slideLayouts/slideLayout242.xml"/><Relationship Id="rId20" Type="http://schemas.openxmlformats.org/officeDocument/2006/relationships/theme" Target="../theme/theme15.xml"/><Relationship Id="rId2" Type="http://schemas.openxmlformats.org/officeDocument/2006/relationships/slideLayout" Target="../slideLayouts/slideLayout241.xml"/><Relationship Id="rId19" Type="http://schemas.openxmlformats.org/officeDocument/2006/relationships/image" Target="../media/image18.png"/><Relationship Id="rId18" Type="http://schemas.openxmlformats.org/officeDocument/2006/relationships/slideLayout" Target="../slideLayouts/slideLayout257.xml"/><Relationship Id="rId17" Type="http://schemas.openxmlformats.org/officeDocument/2006/relationships/slideLayout" Target="../slideLayouts/slideLayout256.xml"/><Relationship Id="rId16" Type="http://schemas.openxmlformats.org/officeDocument/2006/relationships/slideLayout" Target="../slideLayouts/slideLayout255.xml"/><Relationship Id="rId15" Type="http://schemas.openxmlformats.org/officeDocument/2006/relationships/slideLayout" Target="../slideLayouts/slideLayout254.xml"/><Relationship Id="rId14" Type="http://schemas.openxmlformats.org/officeDocument/2006/relationships/slideLayout" Target="../slideLayouts/slideLayout253.xml"/><Relationship Id="rId13" Type="http://schemas.openxmlformats.org/officeDocument/2006/relationships/slideLayout" Target="../slideLayouts/slideLayout252.xml"/><Relationship Id="rId12" Type="http://schemas.openxmlformats.org/officeDocument/2006/relationships/slideLayout" Target="../slideLayouts/slideLayout251.xml"/><Relationship Id="rId11" Type="http://schemas.openxmlformats.org/officeDocument/2006/relationships/slideLayout" Target="../slideLayouts/slideLayout250.xml"/><Relationship Id="rId10" Type="http://schemas.openxmlformats.org/officeDocument/2006/relationships/slideLayout" Target="../slideLayouts/slideLayout249.xml"/><Relationship Id="rId1" Type="http://schemas.openxmlformats.org/officeDocument/2006/relationships/slideLayout" Target="../slideLayouts/slideLayout240.xml"/></Relationships>
</file>

<file path=ppt/slideMasters/_rels/slideMaster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59.xml"/><Relationship Id="rId19" Type="http://schemas.openxmlformats.org/officeDocument/2006/relationships/theme" Target="../theme/theme16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274.xml"/><Relationship Id="rId16" Type="http://schemas.openxmlformats.org/officeDocument/2006/relationships/slideLayout" Target="../slideLayouts/slideLayout273.xml"/><Relationship Id="rId15" Type="http://schemas.openxmlformats.org/officeDocument/2006/relationships/slideLayout" Target="../slideLayouts/slideLayout272.xml"/><Relationship Id="rId14" Type="http://schemas.openxmlformats.org/officeDocument/2006/relationships/slideLayout" Target="../slideLayouts/slideLayout271.xml"/><Relationship Id="rId13" Type="http://schemas.openxmlformats.org/officeDocument/2006/relationships/slideLayout" Target="../slideLayouts/slideLayout270.xml"/><Relationship Id="rId12" Type="http://schemas.openxmlformats.org/officeDocument/2006/relationships/slideLayout" Target="../slideLayouts/slideLayout269.xml"/><Relationship Id="rId11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7.xml"/><Relationship Id="rId1" Type="http://schemas.openxmlformats.org/officeDocument/2006/relationships/slideLayout" Target="../slideLayouts/slideLayout258.xml"/></Relationships>
</file>

<file path=ppt/slideMasters/_rels/slideMaster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83.xml"/><Relationship Id="rId8" Type="http://schemas.openxmlformats.org/officeDocument/2006/relationships/slideLayout" Target="../slideLayouts/slideLayout282.xml"/><Relationship Id="rId7" Type="http://schemas.openxmlformats.org/officeDocument/2006/relationships/slideLayout" Target="../slideLayouts/slideLayout281.xml"/><Relationship Id="rId6" Type="http://schemas.openxmlformats.org/officeDocument/2006/relationships/slideLayout" Target="../slideLayouts/slideLayout280.xml"/><Relationship Id="rId5" Type="http://schemas.openxmlformats.org/officeDocument/2006/relationships/slideLayout" Target="../slideLayouts/slideLayout279.xml"/><Relationship Id="rId4" Type="http://schemas.openxmlformats.org/officeDocument/2006/relationships/slideLayout" Target="../slideLayouts/slideLayout278.xml"/><Relationship Id="rId3" Type="http://schemas.openxmlformats.org/officeDocument/2006/relationships/slideLayout" Target="../slideLayouts/slideLayout277.xml"/><Relationship Id="rId2" Type="http://schemas.openxmlformats.org/officeDocument/2006/relationships/slideLayout" Target="../slideLayouts/slideLayout276.xml"/><Relationship Id="rId19" Type="http://schemas.openxmlformats.org/officeDocument/2006/relationships/theme" Target="../theme/theme17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291.xml"/><Relationship Id="rId16" Type="http://schemas.openxmlformats.org/officeDocument/2006/relationships/slideLayout" Target="../slideLayouts/slideLayout290.xml"/><Relationship Id="rId15" Type="http://schemas.openxmlformats.org/officeDocument/2006/relationships/slideLayout" Target="../slideLayouts/slideLayout289.xml"/><Relationship Id="rId14" Type="http://schemas.openxmlformats.org/officeDocument/2006/relationships/slideLayout" Target="../slideLayouts/slideLayout288.xml"/><Relationship Id="rId13" Type="http://schemas.openxmlformats.org/officeDocument/2006/relationships/slideLayout" Target="../slideLayouts/slideLayout287.xml"/><Relationship Id="rId12" Type="http://schemas.openxmlformats.org/officeDocument/2006/relationships/slideLayout" Target="../slideLayouts/slideLayout286.xml"/><Relationship Id="rId11" Type="http://schemas.openxmlformats.org/officeDocument/2006/relationships/slideLayout" Target="../slideLayouts/slideLayout285.xml"/><Relationship Id="rId10" Type="http://schemas.openxmlformats.org/officeDocument/2006/relationships/slideLayout" Target="../slideLayouts/slideLayout284.xml"/><Relationship Id="rId1" Type="http://schemas.openxmlformats.org/officeDocument/2006/relationships/slideLayout" Target="../slideLayouts/slideLayout275.xml"/></Relationships>
</file>

<file path=ppt/slideMasters/_rels/slideMaster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0.xml"/><Relationship Id="rId8" Type="http://schemas.openxmlformats.org/officeDocument/2006/relationships/slideLayout" Target="../slideLayouts/slideLayout299.xml"/><Relationship Id="rId7" Type="http://schemas.openxmlformats.org/officeDocument/2006/relationships/slideLayout" Target="../slideLayouts/slideLayout298.xml"/><Relationship Id="rId6" Type="http://schemas.openxmlformats.org/officeDocument/2006/relationships/slideLayout" Target="../slideLayouts/slideLayout297.xml"/><Relationship Id="rId5" Type="http://schemas.openxmlformats.org/officeDocument/2006/relationships/slideLayout" Target="../slideLayouts/slideLayout296.xml"/><Relationship Id="rId4" Type="http://schemas.openxmlformats.org/officeDocument/2006/relationships/slideLayout" Target="../slideLayouts/slideLayout295.xml"/><Relationship Id="rId3" Type="http://schemas.openxmlformats.org/officeDocument/2006/relationships/slideLayout" Target="../slideLayouts/slideLayout294.xml"/><Relationship Id="rId2" Type="http://schemas.openxmlformats.org/officeDocument/2006/relationships/slideLayout" Target="../slideLayouts/slideLayout293.xml"/><Relationship Id="rId19" Type="http://schemas.openxmlformats.org/officeDocument/2006/relationships/theme" Target="../theme/theme18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308.xml"/><Relationship Id="rId16" Type="http://schemas.openxmlformats.org/officeDocument/2006/relationships/slideLayout" Target="../slideLayouts/slideLayout307.xml"/><Relationship Id="rId15" Type="http://schemas.openxmlformats.org/officeDocument/2006/relationships/slideLayout" Target="../slideLayouts/slideLayout306.xml"/><Relationship Id="rId14" Type="http://schemas.openxmlformats.org/officeDocument/2006/relationships/slideLayout" Target="../slideLayouts/slideLayout305.xml"/><Relationship Id="rId13" Type="http://schemas.openxmlformats.org/officeDocument/2006/relationships/slideLayout" Target="../slideLayouts/slideLayout304.xml"/><Relationship Id="rId12" Type="http://schemas.openxmlformats.org/officeDocument/2006/relationships/slideLayout" Target="../slideLayouts/slideLayout303.xml"/><Relationship Id="rId11" Type="http://schemas.openxmlformats.org/officeDocument/2006/relationships/slideLayout" Target="../slideLayouts/slideLayout302.xml"/><Relationship Id="rId10" Type="http://schemas.openxmlformats.org/officeDocument/2006/relationships/slideLayout" Target="../slideLayouts/slideLayout301.xml"/><Relationship Id="rId1" Type="http://schemas.openxmlformats.org/officeDocument/2006/relationships/slideLayout" Target="../slideLayouts/slideLayout292.xml"/></Relationships>
</file>

<file path=ppt/slideMasters/_rels/slideMaster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7.xml"/><Relationship Id="rId8" Type="http://schemas.openxmlformats.org/officeDocument/2006/relationships/slideLayout" Target="../slideLayouts/slideLayout316.xml"/><Relationship Id="rId7" Type="http://schemas.openxmlformats.org/officeDocument/2006/relationships/slideLayout" Target="../slideLayouts/slideLayout315.xml"/><Relationship Id="rId6" Type="http://schemas.openxmlformats.org/officeDocument/2006/relationships/slideLayout" Target="../slideLayouts/slideLayout314.xml"/><Relationship Id="rId5" Type="http://schemas.openxmlformats.org/officeDocument/2006/relationships/slideLayout" Target="../slideLayouts/slideLayout313.xml"/><Relationship Id="rId4" Type="http://schemas.openxmlformats.org/officeDocument/2006/relationships/slideLayout" Target="../slideLayouts/slideLayout312.xml"/><Relationship Id="rId3" Type="http://schemas.openxmlformats.org/officeDocument/2006/relationships/slideLayout" Target="../slideLayouts/slideLayout311.xml"/><Relationship Id="rId2" Type="http://schemas.openxmlformats.org/officeDocument/2006/relationships/slideLayout" Target="../slideLayouts/slideLayout310.xml"/><Relationship Id="rId19" Type="http://schemas.openxmlformats.org/officeDocument/2006/relationships/theme" Target="../theme/theme19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325.xml"/><Relationship Id="rId16" Type="http://schemas.openxmlformats.org/officeDocument/2006/relationships/slideLayout" Target="../slideLayouts/slideLayout324.xml"/><Relationship Id="rId15" Type="http://schemas.openxmlformats.org/officeDocument/2006/relationships/slideLayout" Target="../slideLayouts/slideLayout323.xml"/><Relationship Id="rId14" Type="http://schemas.openxmlformats.org/officeDocument/2006/relationships/slideLayout" Target="../slideLayouts/slideLayout322.xml"/><Relationship Id="rId13" Type="http://schemas.openxmlformats.org/officeDocument/2006/relationships/slideLayout" Target="../slideLayouts/slideLayout321.xml"/><Relationship Id="rId12" Type="http://schemas.openxmlformats.org/officeDocument/2006/relationships/slideLayout" Target="../slideLayouts/slideLayout320.xml"/><Relationship Id="rId11" Type="http://schemas.openxmlformats.org/officeDocument/2006/relationships/slideLayout" Target="../slideLayouts/slideLayout319.xml"/><Relationship Id="rId10" Type="http://schemas.openxmlformats.org/officeDocument/2006/relationships/slideLayout" Target="../slideLayouts/slideLayout318.xml"/><Relationship Id="rId1" Type="http://schemas.openxmlformats.org/officeDocument/2006/relationships/slideLayout" Target="../slideLayouts/slideLayout309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9" Type="http://schemas.openxmlformats.org/officeDocument/2006/relationships/theme" Target="../theme/theme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8.xml"/></Relationships>
</file>

<file path=ppt/slideMasters/_rels/slideMaster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4.xml"/><Relationship Id="rId8" Type="http://schemas.openxmlformats.org/officeDocument/2006/relationships/slideLayout" Target="../slideLayouts/slideLayout333.xml"/><Relationship Id="rId7" Type="http://schemas.openxmlformats.org/officeDocument/2006/relationships/slideLayout" Target="../slideLayouts/slideLayout332.xml"/><Relationship Id="rId6" Type="http://schemas.openxmlformats.org/officeDocument/2006/relationships/slideLayout" Target="../slideLayouts/slideLayout331.xml"/><Relationship Id="rId5" Type="http://schemas.openxmlformats.org/officeDocument/2006/relationships/slideLayout" Target="../slideLayouts/slideLayout330.xml"/><Relationship Id="rId4" Type="http://schemas.openxmlformats.org/officeDocument/2006/relationships/slideLayout" Target="../slideLayouts/slideLayout329.xml"/><Relationship Id="rId3" Type="http://schemas.openxmlformats.org/officeDocument/2006/relationships/slideLayout" Target="../slideLayouts/slideLayout328.xml"/><Relationship Id="rId2" Type="http://schemas.openxmlformats.org/officeDocument/2006/relationships/slideLayout" Target="../slideLayouts/slideLayout327.xml"/><Relationship Id="rId19" Type="http://schemas.openxmlformats.org/officeDocument/2006/relationships/theme" Target="../theme/theme20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342.xml"/><Relationship Id="rId16" Type="http://schemas.openxmlformats.org/officeDocument/2006/relationships/slideLayout" Target="../slideLayouts/slideLayout341.xml"/><Relationship Id="rId15" Type="http://schemas.openxmlformats.org/officeDocument/2006/relationships/slideLayout" Target="../slideLayouts/slideLayout340.xml"/><Relationship Id="rId14" Type="http://schemas.openxmlformats.org/officeDocument/2006/relationships/slideLayout" Target="../slideLayouts/slideLayout339.xml"/><Relationship Id="rId13" Type="http://schemas.openxmlformats.org/officeDocument/2006/relationships/slideLayout" Target="../slideLayouts/slideLayout338.xml"/><Relationship Id="rId12" Type="http://schemas.openxmlformats.org/officeDocument/2006/relationships/slideLayout" Target="../slideLayouts/slideLayout337.xml"/><Relationship Id="rId11" Type="http://schemas.openxmlformats.org/officeDocument/2006/relationships/slideLayout" Target="../slideLayouts/slideLayout336.xml"/><Relationship Id="rId10" Type="http://schemas.openxmlformats.org/officeDocument/2006/relationships/slideLayout" Target="../slideLayouts/slideLayout335.xml"/><Relationship Id="rId1" Type="http://schemas.openxmlformats.org/officeDocument/2006/relationships/slideLayout" Target="../slideLayouts/slideLayout326.xml"/></Relationships>
</file>

<file path=ppt/slideMasters/_rels/slideMaster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51.xml"/><Relationship Id="rId8" Type="http://schemas.openxmlformats.org/officeDocument/2006/relationships/slideLayout" Target="../slideLayouts/slideLayout350.xml"/><Relationship Id="rId7" Type="http://schemas.openxmlformats.org/officeDocument/2006/relationships/slideLayout" Target="../slideLayouts/slideLayout349.xml"/><Relationship Id="rId6" Type="http://schemas.openxmlformats.org/officeDocument/2006/relationships/slideLayout" Target="../slideLayouts/slideLayout348.xml"/><Relationship Id="rId5" Type="http://schemas.openxmlformats.org/officeDocument/2006/relationships/slideLayout" Target="../slideLayouts/slideLayout347.xml"/><Relationship Id="rId4" Type="http://schemas.openxmlformats.org/officeDocument/2006/relationships/slideLayout" Target="../slideLayouts/slideLayout346.xml"/><Relationship Id="rId3" Type="http://schemas.openxmlformats.org/officeDocument/2006/relationships/slideLayout" Target="../slideLayouts/slideLayout345.xml"/><Relationship Id="rId2" Type="http://schemas.openxmlformats.org/officeDocument/2006/relationships/slideLayout" Target="../slideLayouts/slideLayout344.xml"/><Relationship Id="rId19" Type="http://schemas.openxmlformats.org/officeDocument/2006/relationships/theme" Target="../theme/theme2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359.xml"/><Relationship Id="rId16" Type="http://schemas.openxmlformats.org/officeDocument/2006/relationships/slideLayout" Target="../slideLayouts/slideLayout358.xml"/><Relationship Id="rId15" Type="http://schemas.openxmlformats.org/officeDocument/2006/relationships/slideLayout" Target="../slideLayouts/slideLayout357.xml"/><Relationship Id="rId14" Type="http://schemas.openxmlformats.org/officeDocument/2006/relationships/slideLayout" Target="../slideLayouts/slideLayout356.xml"/><Relationship Id="rId13" Type="http://schemas.openxmlformats.org/officeDocument/2006/relationships/slideLayout" Target="../slideLayouts/slideLayout355.xml"/><Relationship Id="rId12" Type="http://schemas.openxmlformats.org/officeDocument/2006/relationships/slideLayout" Target="../slideLayouts/slideLayout354.xml"/><Relationship Id="rId11" Type="http://schemas.openxmlformats.org/officeDocument/2006/relationships/slideLayout" Target="../slideLayouts/slideLayout353.xml"/><Relationship Id="rId10" Type="http://schemas.openxmlformats.org/officeDocument/2006/relationships/slideLayout" Target="../slideLayouts/slideLayout352.xml"/><Relationship Id="rId1" Type="http://schemas.openxmlformats.org/officeDocument/2006/relationships/slideLayout" Target="../slideLayouts/slideLayout343.xml"/></Relationships>
</file>

<file path=ppt/slideMasters/_rels/slideMaster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8.xml"/><Relationship Id="rId8" Type="http://schemas.openxmlformats.org/officeDocument/2006/relationships/slideLayout" Target="../slideLayouts/slideLayout367.xml"/><Relationship Id="rId7" Type="http://schemas.openxmlformats.org/officeDocument/2006/relationships/slideLayout" Target="../slideLayouts/slideLayout366.xml"/><Relationship Id="rId6" Type="http://schemas.openxmlformats.org/officeDocument/2006/relationships/slideLayout" Target="../slideLayouts/slideLayout365.xml"/><Relationship Id="rId5" Type="http://schemas.openxmlformats.org/officeDocument/2006/relationships/slideLayout" Target="../slideLayouts/slideLayout364.xml"/><Relationship Id="rId4" Type="http://schemas.openxmlformats.org/officeDocument/2006/relationships/slideLayout" Target="../slideLayouts/slideLayout363.xml"/><Relationship Id="rId3" Type="http://schemas.openxmlformats.org/officeDocument/2006/relationships/slideLayout" Target="../slideLayouts/slideLayout362.xml"/><Relationship Id="rId2" Type="http://schemas.openxmlformats.org/officeDocument/2006/relationships/slideLayout" Target="../slideLayouts/slideLayout361.xml"/><Relationship Id="rId19" Type="http://schemas.openxmlformats.org/officeDocument/2006/relationships/theme" Target="../theme/theme2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376.xml"/><Relationship Id="rId16" Type="http://schemas.openxmlformats.org/officeDocument/2006/relationships/slideLayout" Target="../slideLayouts/slideLayout375.xml"/><Relationship Id="rId15" Type="http://schemas.openxmlformats.org/officeDocument/2006/relationships/slideLayout" Target="../slideLayouts/slideLayout374.xml"/><Relationship Id="rId14" Type="http://schemas.openxmlformats.org/officeDocument/2006/relationships/slideLayout" Target="../slideLayouts/slideLayout373.xml"/><Relationship Id="rId13" Type="http://schemas.openxmlformats.org/officeDocument/2006/relationships/slideLayout" Target="../slideLayouts/slideLayout372.xml"/><Relationship Id="rId12" Type="http://schemas.openxmlformats.org/officeDocument/2006/relationships/slideLayout" Target="../slideLayouts/slideLayout371.xml"/><Relationship Id="rId11" Type="http://schemas.openxmlformats.org/officeDocument/2006/relationships/slideLayout" Target="../slideLayouts/slideLayout370.xml"/><Relationship Id="rId10" Type="http://schemas.openxmlformats.org/officeDocument/2006/relationships/slideLayout" Target="../slideLayouts/slideLayout369.xml"/><Relationship Id="rId1" Type="http://schemas.openxmlformats.org/officeDocument/2006/relationships/slideLayout" Target="../slideLayouts/slideLayout360.xml"/></Relationships>
</file>

<file path=ppt/slideMasters/_rels/slideMaster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5.xml"/><Relationship Id="rId8" Type="http://schemas.openxmlformats.org/officeDocument/2006/relationships/slideLayout" Target="../slideLayouts/slideLayout384.xml"/><Relationship Id="rId7" Type="http://schemas.openxmlformats.org/officeDocument/2006/relationships/slideLayout" Target="../slideLayouts/slideLayout383.xml"/><Relationship Id="rId6" Type="http://schemas.openxmlformats.org/officeDocument/2006/relationships/slideLayout" Target="../slideLayouts/slideLayout382.xml"/><Relationship Id="rId5" Type="http://schemas.openxmlformats.org/officeDocument/2006/relationships/slideLayout" Target="../slideLayouts/slideLayout381.xml"/><Relationship Id="rId4" Type="http://schemas.openxmlformats.org/officeDocument/2006/relationships/slideLayout" Target="../slideLayouts/slideLayout380.xml"/><Relationship Id="rId3" Type="http://schemas.openxmlformats.org/officeDocument/2006/relationships/slideLayout" Target="../slideLayouts/slideLayout379.xml"/><Relationship Id="rId2" Type="http://schemas.openxmlformats.org/officeDocument/2006/relationships/slideLayout" Target="../slideLayouts/slideLayout378.xml"/><Relationship Id="rId19" Type="http://schemas.openxmlformats.org/officeDocument/2006/relationships/theme" Target="../theme/theme23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393.xml"/><Relationship Id="rId16" Type="http://schemas.openxmlformats.org/officeDocument/2006/relationships/slideLayout" Target="../slideLayouts/slideLayout392.xml"/><Relationship Id="rId15" Type="http://schemas.openxmlformats.org/officeDocument/2006/relationships/slideLayout" Target="../slideLayouts/slideLayout391.xml"/><Relationship Id="rId14" Type="http://schemas.openxmlformats.org/officeDocument/2006/relationships/slideLayout" Target="../slideLayouts/slideLayout390.xml"/><Relationship Id="rId13" Type="http://schemas.openxmlformats.org/officeDocument/2006/relationships/slideLayout" Target="../slideLayouts/slideLayout389.xml"/><Relationship Id="rId12" Type="http://schemas.openxmlformats.org/officeDocument/2006/relationships/slideLayout" Target="../slideLayouts/slideLayout388.xml"/><Relationship Id="rId11" Type="http://schemas.openxmlformats.org/officeDocument/2006/relationships/slideLayout" Target="../slideLayouts/slideLayout387.xml"/><Relationship Id="rId10" Type="http://schemas.openxmlformats.org/officeDocument/2006/relationships/slideLayout" Target="../slideLayouts/slideLayout386.xml"/><Relationship Id="rId1" Type="http://schemas.openxmlformats.org/officeDocument/2006/relationships/slideLayout" Target="../slideLayouts/slideLayout377.xml"/></Relationships>
</file>

<file path=ppt/slideMasters/_rels/slideMaster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02.xml"/><Relationship Id="rId8" Type="http://schemas.openxmlformats.org/officeDocument/2006/relationships/slideLayout" Target="../slideLayouts/slideLayout401.xml"/><Relationship Id="rId7" Type="http://schemas.openxmlformats.org/officeDocument/2006/relationships/slideLayout" Target="../slideLayouts/slideLayout400.xml"/><Relationship Id="rId6" Type="http://schemas.openxmlformats.org/officeDocument/2006/relationships/slideLayout" Target="../slideLayouts/slideLayout399.xml"/><Relationship Id="rId5" Type="http://schemas.openxmlformats.org/officeDocument/2006/relationships/slideLayout" Target="../slideLayouts/slideLayout398.xml"/><Relationship Id="rId4" Type="http://schemas.openxmlformats.org/officeDocument/2006/relationships/slideLayout" Target="../slideLayouts/slideLayout397.xml"/><Relationship Id="rId3" Type="http://schemas.openxmlformats.org/officeDocument/2006/relationships/slideLayout" Target="../slideLayouts/slideLayout396.xml"/><Relationship Id="rId2" Type="http://schemas.openxmlformats.org/officeDocument/2006/relationships/slideLayout" Target="../slideLayouts/slideLayout395.xml"/><Relationship Id="rId19" Type="http://schemas.openxmlformats.org/officeDocument/2006/relationships/theme" Target="../theme/theme24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410.xml"/><Relationship Id="rId16" Type="http://schemas.openxmlformats.org/officeDocument/2006/relationships/slideLayout" Target="../slideLayouts/slideLayout409.xml"/><Relationship Id="rId15" Type="http://schemas.openxmlformats.org/officeDocument/2006/relationships/slideLayout" Target="../slideLayouts/slideLayout408.xml"/><Relationship Id="rId14" Type="http://schemas.openxmlformats.org/officeDocument/2006/relationships/slideLayout" Target="../slideLayouts/slideLayout407.xml"/><Relationship Id="rId13" Type="http://schemas.openxmlformats.org/officeDocument/2006/relationships/slideLayout" Target="../slideLayouts/slideLayout406.xml"/><Relationship Id="rId12" Type="http://schemas.openxmlformats.org/officeDocument/2006/relationships/slideLayout" Target="../slideLayouts/slideLayout405.xml"/><Relationship Id="rId11" Type="http://schemas.openxmlformats.org/officeDocument/2006/relationships/slideLayout" Target="../slideLayouts/slideLayout404.xml"/><Relationship Id="rId10" Type="http://schemas.openxmlformats.org/officeDocument/2006/relationships/slideLayout" Target="../slideLayouts/slideLayout403.xml"/><Relationship Id="rId1" Type="http://schemas.openxmlformats.org/officeDocument/2006/relationships/slideLayout" Target="../slideLayouts/slideLayout394.xml"/></Relationships>
</file>

<file path=ppt/slideMasters/_rels/slideMaster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19.xml"/><Relationship Id="rId8" Type="http://schemas.openxmlformats.org/officeDocument/2006/relationships/slideLayout" Target="../slideLayouts/slideLayout418.xml"/><Relationship Id="rId7" Type="http://schemas.openxmlformats.org/officeDocument/2006/relationships/slideLayout" Target="../slideLayouts/slideLayout417.xml"/><Relationship Id="rId6" Type="http://schemas.openxmlformats.org/officeDocument/2006/relationships/slideLayout" Target="../slideLayouts/slideLayout416.xml"/><Relationship Id="rId5" Type="http://schemas.openxmlformats.org/officeDocument/2006/relationships/slideLayout" Target="../slideLayouts/slideLayout415.xml"/><Relationship Id="rId4" Type="http://schemas.openxmlformats.org/officeDocument/2006/relationships/slideLayout" Target="../slideLayouts/slideLayout414.xml"/><Relationship Id="rId3" Type="http://schemas.openxmlformats.org/officeDocument/2006/relationships/slideLayout" Target="../slideLayouts/slideLayout413.xml"/><Relationship Id="rId2" Type="http://schemas.openxmlformats.org/officeDocument/2006/relationships/slideLayout" Target="../slideLayouts/slideLayout412.xml"/><Relationship Id="rId19" Type="http://schemas.openxmlformats.org/officeDocument/2006/relationships/theme" Target="../theme/theme25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427.xml"/><Relationship Id="rId16" Type="http://schemas.openxmlformats.org/officeDocument/2006/relationships/slideLayout" Target="../slideLayouts/slideLayout426.xml"/><Relationship Id="rId15" Type="http://schemas.openxmlformats.org/officeDocument/2006/relationships/slideLayout" Target="../slideLayouts/slideLayout425.xml"/><Relationship Id="rId14" Type="http://schemas.openxmlformats.org/officeDocument/2006/relationships/slideLayout" Target="../slideLayouts/slideLayout424.xml"/><Relationship Id="rId13" Type="http://schemas.openxmlformats.org/officeDocument/2006/relationships/slideLayout" Target="../slideLayouts/slideLayout423.xml"/><Relationship Id="rId12" Type="http://schemas.openxmlformats.org/officeDocument/2006/relationships/slideLayout" Target="../slideLayouts/slideLayout422.xml"/><Relationship Id="rId11" Type="http://schemas.openxmlformats.org/officeDocument/2006/relationships/slideLayout" Target="../slideLayouts/slideLayout421.xml"/><Relationship Id="rId10" Type="http://schemas.openxmlformats.org/officeDocument/2006/relationships/slideLayout" Target="../slideLayouts/slideLayout420.xml"/><Relationship Id="rId1" Type="http://schemas.openxmlformats.org/officeDocument/2006/relationships/slideLayout" Target="../slideLayouts/slideLayout411.xml"/></Relationships>
</file>

<file path=ppt/slideMasters/_rels/slideMaster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6.xml"/><Relationship Id="rId8" Type="http://schemas.openxmlformats.org/officeDocument/2006/relationships/slideLayout" Target="../slideLayouts/slideLayout435.xml"/><Relationship Id="rId7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29.xml"/><Relationship Id="rId19" Type="http://schemas.openxmlformats.org/officeDocument/2006/relationships/theme" Target="../theme/theme26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444.xml"/><Relationship Id="rId16" Type="http://schemas.openxmlformats.org/officeDocument/2006/relationships/slideLayout" Target="../slideLayouts/slideLayout443.xml"/><Relationship Id="rId15" Type="http://schemas.openxmlformats.org/officeDocument/2006/relationships/slideLayout" Target="../slideLayouts/slideLayout442.xml"/><Relationship Id="rId14" Type="http://schemas.openxmlformats.org/officeDocument/2006/relationships/slideLayout" Target="../slideLayouts/slideLayout441.xml"/><Relationship Id="rId13" Type="http://schemas.openxmlformats.org/officeDocument/2006/relationships/slideLayout" Target="../slideLayouts/slideLayout440.xml"/><Relationship Id="rId12" Type="http://schemas.openxmlformats.org/officeDocument/2006/relationships/slideLayout" Target="../slideLayouts/slideLayout439.xml"/><Relationship Id="rId11" Type="http://schemas.openxmlformats.org/officeDocument/2006/relationships/slideLayout" Target="../slideLayouts/slideLayout438.xml"/><Relationship Id="rId10" Type="http://schemas.openxmlformats.org/officeDocument/2006/relationships/slideLayout" Target="../slideLayouts/slideLayout437.xml"/><Relationship Id="rId1" Type="http://schemas.openxmlformats.org/officeDocument/2006/relationships/slideLayout" Target="../slideLayouts/slideLayout428.xml"/></Relationships>
</file>

<file path=ppt/slideMasters/_rels/slideMaster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6.xml"/><Relationship Id="rId19" Type="http://schemas.openxmlformats.org/officeDocument/2006/relationships/theme" Target="../theme/theme27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461.xml"/><Relationship Id="rId16" Type="http://schemas.openxmlformats.org/officeDocument/2006/relationships/slideLayout" Target="../slideLayouts/slideLayout460.xml"/><Relationship Id="rId15" Type="http://schemas.openxmlformats.org/officeDocument/2006/relationships/slideLayout" Target="../slideLayouts/slideLayout459.xml"/><Relationship Id="rId14" Type="http://schemas.openxmlformats.org/officeDocument/2006/relationships/slideLayout" Target="../slideLayouts/slideLayout458.xml"/><Relationship Id="rId13" Type="http://schemas.openxmlformats.org/officeDocument/2006/relationships/slideLayout" Target="../slideLayouts/slideLayout457.xml"/><Relationship Id="rId12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4.xml"/><Relationship Id="rId1" Type="http://schemas.openxmlformats.org/officeDocument/2006/relationships/slideLayout" Target="../slideLayouts/slideLayout445.xml"/></Relationships>
</file>

<file path=ppt/slideMasters/_rels/slideMaster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70.xml"/><Relationship Id="rId8" Type="http://schemas.openxmlformats.org/officeDocument/2006/relationships/slideLayout" Target="../slideLayouts/slideLayout469.xml"/><Relationship Id="rId7" Type="http://schemas.openxmlformats.org/officeDocument/2006/relationships/slideLayout" Target="../slideLayouts/slideLayout468.xml"/><Relationship Id="rId6" Type="http://schemas.openxmlformats.org/officeDocument/2006/relationships/slideLayout" Target="../slideLayouts/slideLayout467.xml"/><Relationship Id="rId5" Type="http://schemas.openxmlformats.org/officeDocument/2006/relationships/slideLayout" Target="../slideLayouts/slideLayout466.xml"/><Relationship Id="rId4" Type="http://schemas.openxmlformats.org/officeDocument/2006/relationships/slideLayout" Target="../slideLayouts/slideLayout465.xml"/><Relationship Id="rId3" Type="http://schemas.openxmlformats.org/officeDocument/2006/relationships/slideLayout" Target="../slideLayouts/slideLayout464.xml"/><Relationship Id="rId2" Type="http://schemas.openxmlformats.org/officeDocument/2006/relationships/slideLayout" Target="../slideLayouts/slideLayout463.xml"/><Relationship Id="rId19" Type="http://schemas.openxmlformats.org/officeDocument/2006/relationships/theme" Target="../theme/theme28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478.xml"/><Relationship Id="rId16" Type="http://schemas.openxmlformats.org/officeDocument/2006/relationships/slideLayout" Target="../slideLayouts/slideLayout477.xml"/><Relationship Id="rId15" Type="http://schemas.openxmlformats.org/officeDocument/2006/relationships/slideLayout" Target="../slideLayouts/slideLayout476.xml"/><Relationship Id="rId14" Type="http://schemas.openxmlformats.org/officeDocument/2006/relationships/slideLayout" Target="../slideLayouts/slideLayout475.xml"/><Relationship Id="rId13" Type="http://schemas.openxmlformats.org/officeDocument/2006/relationships/slideLayout" Target="../slideLayouts/slideLayout474.xml"/><Relationship Id="rId12" Type="http://schemas.openxmlformats.org/officeDocument/2006/relationships/slideLayout" Target="../slideLayouts/slideLayout473.xml"/><Relationship Id="rId11" Type="http://schemas.openxmlformats.org/officeDocument/2006/relationships/slideLayout" Target="../slideLayouts/slideLayout472.xml"/><Relationship Id="rId10" Type="http://schemas.openxmlformats.org/officeDocument/2006/relationships/slideLayout" Target="../slideLayouts/slideLayout471.xml"/><Relationship Id="rId1" Type="http://schemas.openxmlformats.org/officeDocument/2006/relationships/slideLayout" Target="../slideLayouts/slideLayout462.xml"/></Relationships>
</file>

<file path=ppt/slideMasters/_rels/slideMaster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0.xml"/><Relationship Id="rId19" Type="http://schemas.openxmlformats.org/officeDocument/2006/relationships/theme" Target="../theme/theme29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495.xml"/><Relationship Id="rId16" Type="http://schemas.openxmlformats.org/officeDocument/2006/relationships/slideLayout" Target="../slideLayouts/slideLayout494.xml"/><Relationship Id="rId15" Type="http://schemas.openxmlformats.org/officeDocument/2006/relationships/slideLayout" Target="../slideLayouts/slideLayout493.xml"/><Relationship Id="rId14" Type="http://schemas.openxmlformats.org/officeDocument/2006/relationships/slideLayout" Target="../slideLayouts/slideLayout492.xml"/><Relationship Id="rId13" Type="http://schemas.openxmlformats.org/officeDocument/2006/relationships/slideLayout" Target="../slideLayouts/slideLayout491.xml"/><Relationship Id="rId12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88.xml"/><Relationship Id="rId1" Type="http://schemas.openxmlformats.org/officeDocument/2006/relationships/slideLayout" Target="../slideLayouts/slideLayout479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9" Type="http://schemas.openxmlformats.org/officeDocument/2006/relationships/theme" Target="../theme/theme3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5.xml"/></Relationships>
</file>

<file path=ppt/slideMasters/_rels/slideMaster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04.xml"/><Relationship Id="rId8" Type="http://schemas.openxmlformats.org/officeDocument/2006/relationships/slideLayout" Target="../slideLayouts/slideLayout503.xml"/><Relationship Id="rId7" Type="http://schemas.openxmlformats.org/officeDocument/2006/relationships/slideLayout" Target="../slideLayouts/slideLayout502.xml"/><Relationship Id="rId6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7.xml"/><Relationship Id="rId19" Type="http://schemas.openxmlformats.org/officeDocument/2006/relationships/theme" Target="../theme/theme30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512.xml"/><Relationship Id="rId16" Type="http://schemas.openxmlformats.org/officeDocument/2006/relationships/slideLayout" Target="../slideLayouts/slideLayout511.xml"/><Relationship Id="rId15" Type="http://schemas.openxmlformats.org/officeDocument/2006/relationships/slideLayout" Target="../slideLayouts/slideLayout510.xml"/><Relationship Id="rId14" Type="http://schemas.openxmlformats.org/officeDocument/2006/relationships/slideLayout" Target="../slideLayouts/slideLayout509.xml"/><Relationship Id="rId13" Type="http://schemas.openxmlformats.org/officeDocument/2006/relationships/slideLayout" Target="../slideLayouts/slideLayout508.xml"/><Relationship Id="rId12" Type="http://schemas.openxmlformats.org/officeDocument/2006/relationships/slideLayout" Target="../slideLayouts/slideLayout507.xml"/><Relationship Id="rId11" Type="http://schemas.openxmlformats.org/officeDocument/2006/relationships/slideLayout" Target="../slideLayouts/slideLayout506.xml"/><Relationship Id="rId10" Type="http://schemas.openxmlformats.org/officeDocument/2006/relationships/slideLayout" Target="../slideLayouts/slideLayout505.xml"/><Relationship Id="rId1" Type="http://schemas.openxmlformats.org/officeDocument/2006/relationships/slideLayout" Target="../slideLayouts/slideLayout496.xml"/></Relationships>
</file>

<file path=ppt/slideMasters/_rels/slideMaster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21.xml"/><Relationship Id="rId8" Type="http://schemas.openxmlformats.org/officeDocument/2006/relationships/slideLayout" Target="../slideLayouts/slideLayout520.xml"/><Relationship Id="rId7" Type="http://schemas.openxmlformats.org/officeDocument/2006/relationships/slideLayout" Target="../slideLayouts/slideLayout519.xml"/><Relationship Id="rId6" Type="http://schemas.openxmlformats.org/officeDocument/2006/relationships/slideLayout" Target="../slideLayouts/slideLayout518.xml"/><Relationship Id="rId5" Type="http://schemas.openxmlformats.org/officeDocument/2006/relationships/slideLayout" Target="../slideLayouts/slideLayout517.xml"/><Relationship Id="rId4" Type="http://schemas.openxmlformats.org/officeDocument/2006/relationships/slideLayout" Target="../slideLayouts/slideLayout516.xml"/><Relationship Id="rId3" Type="http://schemas.openxmlformats.org/officeDocument/2006/relationships/slideLayout" Target="../slideLayouts/slideLayout515.xml"/><Relationship Id="rId2" Type="http://schemas.openxmlformats.org/officeDocument/2006/relationships/slideLayout" Target="../slideLayouts/slideLayout514.xml"/><Relationship Id="rId19" Type="http://schemas.openxmlformats.org/officeDocument/2006/relationships/theme" Target="../theme/theme3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529.xml"/><Relationship Id="rId16" Type="http://schemas.openxmlformats.org/officeDocument/2006/relationships/slideLayout" Target="../slideLayouts/slideLayout528.xml"/><Relationship Id="rId15" Type="http://schemas.openxmlformats.org/officeDocument/2006/relationships/slideLayout" Target="../slideLayouts/slideLayout527.xml"/><Relationship Id="rId14" Type="http://schemas.openxmlformats.org/officeDocument/2006/relationships/slideLayout" Target="../slideLayouts/slideLayout526.xml"/><Relationship Id="rId13" Type="http://schemas.openxmlformats.org/officeDocument/2006/relationships/slideLayout" Target="../slideLayouts/slideLayout525.xml"/><Relationship Id="rId12" Type="http://schemas.openxmlformats.org/officeDocument/2006/relationships/slideLayout" Target="../slideLayouts/slideLayout524.xml"/><Relationship Id="rId11" Type="http://schemas.openxmlformats.org/officeDocument/2006/relationships/slideLayout" Target="../slideLayouts/slideLayout523.xml"/><Relationship Id="rId10" Type="http://schemas.openxmlformats.org/officeDocument/2006/relationships/slideLayout" Target="../slideLayouts/slideLayout522.xml"/><Relationship Id="rId1" Type="http://schemas.openxmlformats.org/officeDocument/2006/relationships/slideLayout" Target="../slideLayouts/slideLayout513.xml"/></Relationships>
</file>

<file path=ppt/slideMasters/_rels/slideMaster3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8.xml"/><Relationship Id="rId8" Type="http://schemas.openxmlformats.org/officeDocument/2006/relationships/slideLayout" Target="../slideLayouts/slideLayout537.xml"/><Relationship Id="rId7" Type="http://schemas.openxmlformats.org/officeDocument/2006/relationships/slideLayout" Target="../slideLayouts/slideLayout536.xml"/><Relationship Id="rId6" Type="http://schemas.openxmlformats.org/officeDocument/2006/relationships/slideLayout" Target="../slideLayouts/slideLayout535.xml"/><Relationship Id="rId5" Type="http://schemas.openxmlformats.org/officeDocument/2006/relationships/slideLayout" Target="../slideLayouts/slideLayout534.xml"/><Relationship Id="rId4" Type="http://schemas.openxmlformats.org/officeDocument/2006/relationships/slideLayout" Target="../slideLayouts/slideLayout533.xml"/><Relationship Id="rId3" Type="http://schemas.openxmlformats.org/officeDocument/2006/relationships/slideLayout" Target="../slideLayouts/slideLayout532.xml"/><Relationship Id="rId2" Type="http://schemas.openxmlformats.org/officeDocument/2006/relationships/slideLayout" Target="../slideLayouts/slideLayout531.xml"/><Relationship Id="rId19" Type="http://schemas.openxmlformats.org/officeDocument/2006/relationships/theme" Target="../theme/theme3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546.xml"/><Relationship Id="rId16" Type="http://schemas.openxmlformats.org/officeDocument/2006/relationships/slideLayout" Target="../slideLayouts/slideLayout545.xml"/><Relationship Id="rId15" Type="http://schemas.openxmlformats.org/officeDocument/2006/relationships/slideLayout" Target="../slideLayouts/slideLayout544.xml"/><Relationship Id="rId14" Type="http://schemas.openxmlformats.org/officeDocument/2006/relationships/slideLayout" Target="../slideLayouts/slideLayout543.xml"/><Relationship Id="rId13" Type="http://schemas.openxmlformats.org/officeDocument/2006/relationships/slideLayout" Target="../slideLayouts/slideLayout542.xml"/><Relationship Id="rId12" Type="http://schemas.openxmlformats.org/officeDocument/2006/relationships/slideLayout" Target="../slideLayouts/slideLayout541.xml"/><Relationship Id="rId11" Type="http://schemas.openxmlformats.org/officeDocument/2006/relationships/slideLayout" Target="../slideLayouts/slideLayout540.xml"/><Relationship Id="rId10" Type="http://schemas.openxmlformats.org/officeDocument/2006/relationships/slideLayout" Target="../slideLayouts/slideLayout539.xml"/><Relationship Id="rId1" Type="http://schemas.openxmlformats.org/officeDocument/2006/relationships/slideLayout" Target="../slideLayouts/slideLayout530.xml"/></Relationships>
</file>

<file path=ppt/slideMasters/_rels/slideMaster3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55.xml"/><Relationship Id="rId8" Type="http://schemas.openxmlformats.org/officeDocument/2006/relationships/slideLayout" Target="../slideLayouts/slideLayout554.xml"/><Relationship Id="rId7" Type="http://schemas.openxmlformats.org/officeDocument/2006/relationships/slideLayout" Target="../slideLayouts/slideLayout553.xml"/><Relationship Id="rId6" Type="http://schemas.openxmlformats.org/officeDocument/2006/relationships/slideLayout" Target="../slideLayouts/slideLayout552.xml"/><Relationship Id="rId5" Type="http://schemas.openxmlformats.org/officeDocument/2006/relationships/slideLayout" Target="../slideLayouts/slideLayout551.xml"/><Relationship Id="rId4" Type="http://schemas.openxmlformats.org/officeDocument/2006/relationships/slideLayout" Target="../slideLayouts/slideLayout550.xml"/><Relationship Id="rId3" Type="http://schemas.openxmlformats.org/officeDocument/2006/relationships/slideLayout" Target="../slideLayouts/slideLayout549.xml"/><Relationship Id="rId2" Type="http://schemas.openxmlformats.org/officeDocument/2006/relationships/slideLayout" Target="../slideLayouts/slideLayout548.xml"/><Relationship Id="rId19" Type="http://schemas.openxmlformats.org/officeDocument/2006/relationships/theme" Target="../theme/theme33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563.xml"/><Relationship Id="rId16" Type="http://schemas.openxmlformats.org/officeDocument/2006/relationships/slideLayout" Target="../slideLayouts/slideLayout562.xml"/><Relationship Id="rId15" Type="http://schemas.openxmlformats.org/officeDocument/2006/relationships/slideLayout" Target="../slideLayouts/slideLayout561.xml"/><Relationship Id="rId14" Type="http://schemas.openxmlformats.org/officeDocument/2006/relationships/slideLayout" Target="../slideLayouts/slideLayout560.xml"/><Relationship Id="rId13" Type="http://schemas.openxmlformats.org/officeDocument/2006/relationships/slideLayout" Target="../slideLayouts/slideLayout559.xml"/><Relationship Id="rId12" Type="http://schemas.openxmlformats.org/officeDocument/2006/relationships/slideLayout" Target="../slideLayouts/slideLayout558.xml"/><Relationship Id="rId11" Type="http://schemas.openxmlformats.org/officeDocument/2006/relationships/slideLayout" Target="../slideLayouts/slideLayout557.xml"/><Relationship Id="rId10" Type="http://schemas.openxmlformats.org/officeDocument/2006/relationships/slideLayout" Target="../slideLayouts/slideLayout556.xml"/><Relationship Id="rId1" Type="http://schemas.openxmlformats.org/officeDocument/2006/relationships/slideLayout" Target="../slideLayouts/slideLayout547.xml"/></Relationships>
</file>

<file path=ppt/slideMasters/_rels/slideMaster3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72.xml"/><Relationship Id="rId8" Type="http://schemas.openxmlformats.org/officeDocument/2006/relationships/slideLayout" Target="../slideLayouts/slideLayout571.xml"/><Relationship Id="rId7" Type="http://schemas.openxmlformats.org/officeDocument/2006/relationships/slideLayout" Target="../slideLayouts/slideLayout570.xml"/><Relationship Id="rId6" Type="http://schemas.openxmlformats.org/officeDocument/2006/relationships/slideLayout" Target="../slideLayouts/slideLayout569.xml"/><Relationship Id="rId5" Type="http://schemas.openxmlformats.org/officeDocument/2006/relationships/slideLayout" Target="../slideLayouts/slideLayout568.xml"/><Relationship Id="rId4" Type="http://schemas.openxmlformats.org/officeDocument/2006/relationships/slideLayout" Target="../slideLayouts/slideLayout567.xml"/><Relationship Id="rId3" Type="http://schemas.openxmlformats.org/officeDocument/2006/relationships/slideLayout" Target="../slideLayouts/slideLayout566.xml"/><Relationship Id="rId2" Type="http://schemas.openxmlformats.org/officeDocument/2006/relationships/slideLayout" Target="../slideLayouts/slideLayout565.xml"/><Relationship Id="rId19" Type="http://schemas.openxmlformats.org/officeDocument/2006/relationships/theme" Target="../theme/theme34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580.xml"/><Relationship Id="rId16" Type="http://schemas.openxmlformats.org/officeDocument/2006/relationships/slideLayout" Target="../slideLayouts/slideLayout579.xml"/><Relationship Id="rId15" Type="http://schemas.openxmlformats.org/officeDocument/2006/relationships/slideLayout" Target="../slideLayouts/slideLayout578.xml"/><Relationship Id="rId14" Type="http://schemas.openxmlformats.org/officeDocument/2006/relationships/slideLayout" Target="../slideLayouts/slideLayout577.xml"/><Relationship Id="rId13" Type="http://schemas.openxmlformats.org/officeDocument/2006/relationships/slideLayout" Target="../slideLayouts/slideLayout576.xml"/><Relationship Id="rId12" Type="http://schemas.openxmlformats.org/officeDocument/2006/relationships/slideLayout" Target="../slideLayouts/slideLayout575.xml"/><Relationship Id="rId11" Type="http://schemas.openxmlformats.org/officeDocument/2006/relationships/slideLayout" Target="../slideLayouts/slideLayout574.xml"/><Relationship Id="rId10" Type="http://schemas.openxmlformats.org/officeDocument/2006/relationships/slideLayout" Target="../slideLayouts/slideLayout573.xml"/><Relationship Id="rId1" Type="http://schemas.openxmlformats.org/officeDocument/2006/relationships/slideLayout" Target="../slideLayouts/slideLayout564.xml"/></Relationships>
</file>

<file path=ppt/slideMasters/_rels/slideMaster3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89.xml"/><Relationship Id="rId8" Type="http://schemas.openxmlformats.org/officeDocument/2006/relationships/slideLayout" Target="../slideLayouts/slideLayout588.xml"/><Relationship Id="rId7" Type="http://schemas.openxmlformats.org/officeDocument/2006/relationships/slideLayout" Target="../slideLayouts/slideLayout587.xml"/><Relationship Id="rId6" Type="http://schemas.openxmlformats.org/officeDocument/2006/relationships/slideLayout" Target="../slideLayouts/slideLayout586.xml"/><Relationship Id="rId5" Type="http://schemas.openxmlformats.org/officeDocument/2006/relationships/slideLayout" Target="../slideLayouts/slideLayout585.xml"/><Relationship Id="rId4" Type="http://schemas.openxmlformats.org/officeDocument/2006/relationships/slideLayout" Target="../slideLayouts/slideLayout584.xml"/><Relationship Id="rId3" Type="http://schemas.openxmlformats.org/officeDocument/2006/relationships/slideLayout" Target="../slideLayouts/slideLayout583.xml"/><Relationship Id="rId2" Type="http://schemas.openxmlformats.org/officeDocument/2006/relationships/slideLayout" Target="../slideLayouts/slideLayout582.xml"/><Relationship Id="rId19" Type="http://schemas.openxmlformats.org/officeDocument/2006/relationships/theme" Target="../theme/theme35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597.xml"/><Relationship Id="rId16" Type="http://schemas.openxmlformats.org/officeDocument/2006/relationships/slideLayout" Target="../slideLayouts/slideLayout596.xml"/><Relationship Id="rId15" Type="http://schemas.openxmlformats.org/officeDocument/2006/relationships/slideLayout" Target="../slideLayouts/slideLayout595.xml"/><Relationship Id="rId14" Type="http://schemas.openxmlformats.org/officeDocument/2006/relationships/slideLayout" Target="../slideLayouts/slideLayout594.xml"/><Relationship Id="rId13" Type="http://schemas.openxmlformats.org/officeDocument/2006/relationships/slideLayout" Target="../slideLayouts/slideLayout593.xml"/><Relationship Id="rId12" Type="http://schemas.openxmlformats.org/officeDocument/2006/relationships/slideLayout" Target="../slideLayouts/slideLayout592.xml"/><Relationship Id="rId11" Type="http://schemas.openxmlformats.org/officeDocument/2006/relationships/slideLayout" Target="../slideLayouts/slideLayout591.xml"/><Relationship Id="rId10" Type="http://schemas.openxmlformats.org/officeDocument/2006/relationships/slideLayout" Target="../slideLayouts/slideLayout590.xml"/><Relationship Id="rId1" Type="http://schemas.openxmlformats.org/officeDocument/2006/relationships/slideLayout" Target="../slideLayouts/slideLayout581.xml"/></Relationships>
</file>

<file path=ppt/slideMasters/_rels/slideMaster3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06.xml"/><Relationship Id="rId8" Type="http://schemas.openxmlformats.org/officeDocument/2006/relationships/slideLayout" Target="../slideLayouts/slideLayout605.xml"/><Relationship Id="rId7" Type="http://schemas.openxmlformats.org/officeDocument/2006/relationships/slideLayout" Target="../slideLayouts/slideLayout604.xml"/><Relationship Id="rId6" Type="http://schemas.openxmlformats.org/officeDocument/2006/relationships/slideLayout" Target="../slideLayouts/slideLayout603.xml"/><Relationship Id="rId5" Type="http://schemas.openxmlformats.org/officeDocument/2006/relationships/slideLayout" Target="../slideLayouts/slideLayout602.xml"/><Relationship Id="rId4" Type="http://schemas.openxmlformats.org/officeDocument/2006/relationships/slideLayout" Target="../slideLayouts/slideLayout601.xml"/><Relationship Id="rId3" Type="http://schemas.openxmlformats.org/officeDocument/2006/relationships/slideLayout" Target="../slideLayouts/slideLayout600.xml"/><Relationship Id="rId2" Type="http://schemas.openxmlformats.org/officeDocument/2006/relationships/slideLayout" Target="../slideLayouts/slideLayout599.xml"/><Relationship Id="rId19" Type="http://schemas.openxmlformats.org/officeDocument/2006/relationships/theme" Target="../theme/theme36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614.xml"/><Relationship Id="rId16" Type="http://schemas.openxmlformats.org/officeDocument/2006/relationships/slideLayout" Target="../slideLayouts/slideLayout613.xml"/><Relationship Id="rId15" Type="http://schemas.openxmlformats.org/officeDocument/2006/relationships/slideLayout" Target="../slideLayouts/slideLayout612.xml"/><Relationship Id="rId14" Type="http://schemas.openxmlformats.org/officeDocument/2006/relationships/slideLayout" Target="../slideLayouts/slideLayout611.xml"/><Relationship Id="rId13" Type="http://schemas.openxmlformats.org/officeDocument/2006/relationships/slideLayout" Target="../slideLayouts/slideLayout610.xml"/><Relationship Id="rId12" Type="http://schemas.openxmlformats.org/officeDocument/2006/relationships/slideLayout" Target="../slideLayouts/slideLayout609.xml"/><Relationship Id="rId11" Type="http://schemas.openxmlformats.org/officeDocument/2006/relationships/slideLayout" Target="../slideLayouts/slideLayout608.xml"/><Relationship Id="rId10" Type="http://schemas.openxmlformats.org/officeDocument/2006/relationships/slideLayout" Target="../slideLayouts/slideLayout607.xml"/><Relationship Id="rId1" Type="http://schemas.openxmlformats.org/officeDocument/2006/relationships/slideLayout" Target="../slideLayouts/slideLayout598.xml"/></Relationships>
</file>

<file path=ppt/slideMasters/_rels/slideMaster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23.xml"/><Relationship Id="rId8" Type="http://schemas.openxmlformats.org/officeDocument/2006/relationships/slideLayout" Target="../slideLayouts/slideLayout622.xml"/><Relationship Id="rId7" Type="http://schemas.openxmlformats.org/officeDocument/2006/relationships/slideLayout" Target="../slideLayouts/slideLayout621.xml"/><Relationship Id="rId6" Type="http://schemas.openxmlformats.org/officeDocument/2006/relationships/slideLayout" Target="../slideLayouts/slideLayout620.xml"/><Relationship Id="rId5" Type="http://schemas.openxmlformats.org/officeDocument/2006/relationships/slideLayout" Target="../slideLayouts/slideLayout619.xml"/><Relationship Id="rId4" Type="http://schemas.openxmlformats.org/officeDocument/2006/relationships/slideLayout" Target="../slideLayouts/slideLayout618.xml"/><Relationship Id="rId3" Type="http://schemas.openxmlformats.org/officeDocument/2006/relationships/slideLayout" Target="../slideLayouts/slideLayout617.xml"/><Relationship Id="rId2" Type="http://schemas.openxmlformats.org/officeDocument/2006/relationships/slideLayout" Target="../slideLayouts/slideLayout616.xml"/><Relationship Id="rId19" Type="http://schemas.openxmlformats.org/officeDocument/2006/relationships/theme" Target="../theme/theme37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631.xml"/><Relationship Id="rId16" Type="http://schemas.openxmlformats.org/officeDocument/2006/relationships/slideLayout" Target="../slideLayouts/slideLayout630.xml"/><Relationship Id="rId15" Type="http://schemas.openxmlformats.org/officeDocument/2006/relationships/slideLayout" Target="../slideLayouts/slideLayout629.xml"/><Relationship Id="rId14" Type="http://schemas.openxmlformats.org/officeDocument/2006/relationships/slideLayout" Target="../slideLayouts/slideLayout628.xml"/><Relationship Id="rId13" Type="http://schemas.openxmlformats.org/officeDocument/2006/relationships/slideLayout" Target="../slideLayouts/slideLayout627.xml"/><Relationship Id="rId12" Type="http://schemas.openxmlformats.org/officeDocument/2006/relationships/slideLayout" Target="../slideLayouts/slideLayout626.xml"/><Relationship Id="rId11" Type="http://schemas.openxmlformats.org/officeDocument/2006/relationships/slideLayout" Target="../slideLayouts/slideLayout625.xml"/><Relationship Id="rId10" Type="http://schemas.openxmlformats.org/officeDocument/2006/relationships/slideLayout" Target="../slideLayouts/slideLayout624.xml"/><Relationship Id="rId1" Type="http://schemas.openxmlformats.org/officeDocument/2006/relationships/slideLayout" Target="../slideLayouts/slideLayout615.xml"/></Relationships>
</file>

<file path=ppt/slideMasters/_rels/slideMaster3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0.xml"/><Relationship Id="rId8" Type="http://schemas.openxmlformats.org/officeDocument/2006/relationships/slideLayout" Target="../slideLayouts/slideLayout639.xml"/><Relationship Id="rId7" Type="http://schemas.openxmlformats.org/officeDocument/2006/relationships/slideLayout" Target="../slideLayouts/slideLayout638.xml"/><Relationship Id="rId6" Type="http://schemas.openxmlformats.org/officeDocument/2006/relationships/slideLayout" Target="../slideLayouts/slideLayout637.xml"/><Relationship Id="rId5" Type="http://schemas.openxmlformats.org/officeDocument/2006/relationships/slideLayout" Target="../slideLayouts/slideLayout636.xml"/><Relationship Id="rId4" Type="http://schemas.openxmlformats.org/officeDocument/2006/relationships/slideLayout" Target="../slideLayouts/slideLayout635.xml"/><Relationship Id="rId3" Type="http://schemas.openxmlformats.org/officeDocument/2006/relationships/slideLayout" Target="../slideLayouts/slideLayout634.xml"/><Relationship Id="rId2" Type="http://schemas.openxmlformats.org/officeDocument/2006/relationships/slideLayout" Target="../slideLayouts/slideLayout633.xml"/><Relationship Id="rId19" Type="http://schemas.openxmlformats.org/officeDocument/2006/relationships/theme" Target="../theme/theme38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648.xml"/><Relationship Id="rId16" Type="http://schemas.openxmlformats.org/officeDocument/2006/relationships/slideLayout" Target="../slideLayouts/slideLayout647.xml"/><Relationship Id="rId15" Type="http://schemas.openxmlformats.org/officeDocument/2006/relationships/slideLayout" Target="../slideLayouts/slideLayout646.xml"/><Relationship Id="rId14" Type="http://schemas.openxmlformats.org/officeDocument/2006/relationships/slideLayout" Target="../slideLayouts/slideLayout645.xml"/><Relationship Id="rId13" Type="http://schemas.openxmlformats.org/officeDocument/2006/relationships/slideLayout" Target="../slideLayouts/slideLayout644.xml"/><Relationship Id="rId12" Type="http://schemas.openxmlformats.org/officeDocument/2006/relationships/slideLayout" Target="../slideLayouts/slideLayout643.xml"/><Relationship Id="rId11" Type="http://schemas.openxmlformats.org/officeDocument/2006/relationships/slideLayout" Target="../slideLayouts/slideLayout642.xml"/><Relationship Id="rId10" Type="http://schemas.openxmlformats.org/officeDocument/2006/relationships/slideLayout" Target="../slideLayouts/slideLayout641.xml"/><Relationship Id="rId1" Type="http://schemas.openxmlformats.org/officeDocument/2006/relationships/slideLayout" Target="../slideLayouts/slideLayout632.xml"/></Relationships>
</file>

<file path=ppt/slideMasters/_rels/slideMaster3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57.xml"/><Relationship Id="rId8" Type="http://schemas.openxmlformats.org/officeDocument/2006/relationships/slideLayout" Target="../slideLayouts/slideLayout656.xml"/><Relationship Id="rId7" Type="http://schemas.openxmlformats.org/officeDocument/2006/relationships/slideLayout" Target="../slideLayouts/slideLayout655.xml"/><Relationship Id="rId6" Type="http://schemas.openxmlformats.org/officeDocument/2006/relationships/slideLayout" Target="../slideLayouts/slideLayout654.xml"/><Relationship Id="rId5" Type="http://schemas.openxmlformats.org/officeDocument/2006/relationships/slideLayout" Target="../slideLayouts/slideLayout653.xml"/><Relationship Id="rId4" Type="http://schemas.openxmlformats.org/officeDocument/2006/relationships/slideLayout" Target="../slideLayouts/slideLayout652.xml"/><Relationship Id="rId3" Type="http://schemas.openxmlformats.org/officeDocument/2006/relationships/slideLayout" Target="../slideLayouts/slideLayout651.xml"/><Relationship Id="rId2" Type="http://schemas.openxmlformats.org/officeDocument/2006/relationships/slideLayout" Target="../slideLayouts/slideLayout650.xml"/><Relationship Id="rId19" Type="http://schemas.openxmlformats.org/officeDocument/2006/relationships/theme" Target="../theme/theme39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665.xml"/><Relationship Id="rId16" Type="http://schemas.openxmlformats.org/officeDocument/2006/relationships/slideLayout" Target="../slideLayouts/slideLayout664.xml"/><Relationship Id="rId15" Type="http://schemas.openxmlformats.org/officeDocument/2006/relationships/slideLayout" Target="../slideLayouts/slideLayout663.xml"/><Relationship Id="rId14" Type="http://schemas.openxmlformats.org/officeDocument/2006/relationships/slideLayout" Target="../slideLayouts/slideLayout662.xml"/><Relationship Id="rId13" Type="http://schemas.openxmlformats.org/officeDocument/2006/relationships/slideLayout" Target="../slideLayouts/slideLayout661.xml"/><Relationship Id="rId12" Type="http://schemas.openxmlformats.org/officeDocument/2006/relationships/slideLayout" Target="../slideLayouts/slideLayout660.xml"/><Relationship Id="rId11" Type="http://schemas.openxmlformats.org/officeDocument/2006/relationships/slideLayout" Target="../slideLayouts/slideLayout659.xml"/><Relationship Id="rId10" Type="http://schemas.openxmlformats.org/officeDocument/2006/relationships/slideLayout" Target="../slideLayouts/slideLayout658.xml"/><Relationship Id="rId1" Type="http://schemas.openxmlformats.org/officeDocument/2006/relationships/slideLayout" Target="../slideLayouts/slideLayout64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0.xml"/><Relationship Id="rId8" Type="http://schemas.openxmlformats.org/officeDocument/2006/relationships/slideLayout" Target="../slideLayouts/slideLayout59.xml"/><Relationship Id="rId7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3.xml"/><Relationship Id="rId19" Type="http://schemas.openxmlformats.org/officeDocument/2006/relationships/theme" Target="../theme/theme4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52.xml"/></Relationships>
</file>

<file path=ppt/slideMasters/_rels/slideMaster4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74.xml"/><Relationship Id="rId8" Type="http://schemas.openxmlformats.org/officeDocument/2006/relationships/slideLayout" Target="../slideLayouts/slideLayout673.xml"/><Relationship Id="rId7" Type="http://schemas.openxmlformats.org/officeDocument/2006/relationships/slideLayout" Target="../slideLayouts/slideLayout672.xml"/><Relationship Id="rId6" Type="http://schemas.openxmlformats.org/officeDocument/2006/relationships/slideLayout" Target="../slideLayouts/slideLayout671.xml"/><Relationship Id="rId5" Type="http://schemas.openxmlformats.org/officeDocument/2006/relationships/slideLayout" Target="../slideLayouts/slideLayout670.xml"/><Relationship Id="rId4" Type="http://schemas.openxmlformats.org/officeDocument/2006/relationships/slideLayout" Target="../slideLayouts/slideLayout669.xml"/><Relationship Id="rId3" Type="http://schemas.openxmlformats.org/officeDocument/2006/relationships/slideLayout" Target="../slideLayouts/slideLayout668.xml"/><Relationship Id="rId2" Type="http://schemas.openxmlformats.org/officeDocument/2006/relationships/slideLayout" Target="../slideLayouts/slideLayout667.xml"/><Relationship Id="rId19" Type="http://schemas.openxmlformats.org/officeDocument/2006/relationships/theme" Target="../theme/theme40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682.xml"/><Relationship Id="rId16" Type="http://schemas.openxmlformats.org/officeDocument/2006/relationships/slideLayout" Target="../slideLayouts/slideLayout681.xml"/><Relationship Id="rId15" Type="http://schemas.openxmlformats.org/officeDocument/2006/relationships/slideLayout" Target="../slideLayouts/slideLayout680.xml"/><Relationship Id="rId14" Type="http://schemas.openxmlformats.org/officeDocument/2006/relationships/slideLayout" Target="../slideLayouts/slideLayout679.xml"/><Relationship Id="rId13" Type="http://schemas.openxmlformats.org/officeDocument/2006/relationships/slideLayout" Target="../slideLayouts/slideLayout678.xml"/><Relationship Id="rId12" Type="http://schemas.openxmlformats.org/officeDocument/2006/relationships/slideLayout" Target="../slideLayouts/slideLayout677.xml"/><Relationship Id="rId11" Type="http://schemas.openxmlformats.org/officeDocument/2006/relationships/slideLayout" Target="../slideLayouts/slideLayout676.xml"/><Relationship Id="rId10" Type="http://schemas.openxmlformats.org/officeDocument/2006/relationships/slideLayout" Target="../slideLayouts/slideLayout675.xml"/><Relationship Id="rId1" Type="http://schemas.openxmlformats.org/officeDocument/2006/relationships/slideLayout" Target="../slideLayouts/slideLayout666.xml"/></Relationships>
</file>

<file path=ppt/slideMasters/_rels/slideMaster4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91.xml"/><Relationship Id="rId8" Type="http://schemas.openxmlformats.org/officeDocument/2006/relationships/slideLayout" Target="../slideLayouts/slideLayout690.xml"/><Relationship Id="rId7" Type="http://schemas.openxmlformats.org/officeDocument/2006/relationships/slideLayout" Target="../slideLayouts/slideLayout689.xml"/><Relationship Id="rId6" Type="http://schemas.openxmlformats.org/officeDocument/2006/relationships/slideLayout" Target="../slideLayouts/slideLayout688.xml"/><Relationship Id="rId5" Type="http://schemas.openxmlformats.org/officeDocument/2006/relationships/slideLayout" Target="../slideLayouts/slideLayout687.xml"/><Relationship Id="rId4" Type="http://schemas.openxmlformats.org/officeDocument/2006/relationships/slideLayout" Target="../slideLayouts/slideLayout686.xml"/><Relationship Id="rId3" Type="http://schemas.openxmlformats.org/officeDocument/2006/relationships/slideLayout" Target="../slideLayouts/slideLayout685.xml"/><Relationship Id="rId2" Type="http://schemas.openxmlformats.org/officeDocument/2006/relationships/slideLayout" Target="../slideLayouts/slideLayout684.xml"/><Relationship Id="rId19" Type="http://schemas.openxmlformats.org/officeDocument/2006/relationships/theme" Target="../theme/theme4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699.xml"/><Relationship Id="rId16" Type="http://schemas.openxmlformats.org/officeDocument/2006/relationships/slideLayout" Target="../slideLayouts/slideLayout698.xml"/><Relationship Id="rId15" Type="http://schemas.openxmlformats.org/officeDocument/2006/relationships/slideLayout" Target="../slideLayouts/slideLayout697.xml"/><Relationship Id="rId14" Type="http://schemas.openxmlformats.org/officeDocument/2006/relationships/slideLayout" Target="../slideLayouts/slideLayout696.xml"/><Relationship Id="rId13" Type="http://schemas.openxmlformats.org/officeDocument/2006/relationships/slideLayout" Target="../slideLayouts/slideLayout695.xml"/><Relationship Id="rId12" Type="http://schemas.openxmlformats.org/officeDocument/2006/relationships/slideLayout" Target="../slideLayouts/slideLayout694.xml"/><Relationship Id="rId11" Type="http://schemas.openxmlformats.org/officeDocument/2006/relationships/slideLayout" Target="../slideLayouts/slideLayout693.xml"/><Relationship Id="rId10" Type="http://schemas.openxmlformats.org/officeDocument/2006/relationships/slideLayout" Target="../slideLayouts/slideLayout692.xml"/><Relationship Id="rId1" Type="http://schemas.openxmlformats.org/officeDocument/2006/relationships/slideLayout" Target="../slideLayouts/slideLayout683.xml"/></Relationships>
</file>

<file path=ppt/slideMasters/_rels/slideMaster4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08.xml"/><Relationship Id="rId8" Type="http://schemas.openxmlformats.org/officeDocument/2006/relationships/slideLayout" Target="../slideLayouts/slideLayout707.xml"/><Relationship Id="rId7" Type="http://schemas.openxmlformats.org/officeDocument/2006/relationships/slideLayout" Target="../slideLayouts/slideLayout706.xml"/><Relationship Id="rId6" Type="http://schemas.openxmlformats.org/officeDocument/2006/relationships/slideLayout" Target="../slideLayouts/slideLayout705.xml"/><Relationship Id="rId5" Type="http://schemas.openxmlformats.org/officeDocument/2006/relationships/slideLayout" Target="../slideLayouts/slideLayout704.xml"/><Relationship Id="rId4" Type="http://schemas.openxmlformats.org/officeDocument/2006/relationships/slideLayout" Target="../slideLayouts/slideLayout703.xml"/><Relationship Id="rId3" Type="http://schemas.openxmlformats.org/officeDocument/2006/relationships/slideLayout" Target="../slideLayouts/slideLayout702.xml"/><Relationship Id="rId2" Type="http://schemas.openxmlformats.org/officeDocument/2006/relationships/slideLayout" Target="../slideLayouts/slideLayout701.xml"/><Relationship Id="rId19" Type="http://schemas.openxmlformats.org/officeDocument/2006/relationships/theme" Target="../theme/theme4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716.xml"/><Relationship Id="rId16" Type="http://schemas.openxmlformats.org/officeDocument/2006/relationships/slideLayout" Target="../slideLayouts/slideLayout715.xml"/><Relationship Id="rId15" Type="http://schemas.openxmlformats.org/officeDocument/2006/relationships/slideLayout" Target="../slideLayouts/slideLayout714.xml"/><Relationship Id="rId14" Type="http://schemas.openxmlformats.org/officeDocument/2006/relationships/slideLayout" Target="../slideLayouts/slideLayout713.xml"/><Relationship Id="rId13" Type="http://schemas.openxmlformats.org/officeDocument/2006/relationships/slideLayout" Target="../slideLayouts/slideLayout712.xml"/><Relationship Id="rId12" Type="http://schemas.openxmlformats.org/officeDocument/2006/relationships/slideLayout" Target="../slideLayouts/slideLayout711.xml"/><Relationship Id="rId11" Type="http://schemas.openxmlformats.org/officeDocument/2006/relationships/slideLayout" Target="../slideLayouts/slideLayout710.xml"/><Relationship Id="rId10" Type="http://schemas.openxmlformats.org/officeDocument/2006/relationships/slideLayout" Target="../slideLayouts/slideLayout709.xml"/><Relationship Id="rId1" Type="http://schemas.openxmlformats.org/officeDocument/2006/relationships/slideLayout" Target="../slideLayouts/slideLayout700.xml"/></Relationships>
</file>

<file path=ppt/slideMasters/_rels/slideMaster4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25.xml"/><Relationship Id="rId8" Type="http://schemas.openxmlformats.org/officeDocument/2006/relationships/slideLayout" Target="../slideLayouts/slideLayout724.xml"/><Relationship Id="rId7" Type="http://schemas.openxmlformats.org/officeDocument/2006/relationships/slideLayout" Target="../slideLayouts/slideLayout723.xml"/><Relationship Id="rId6" Type="http://schemas.openxmlformats.org/officeDocument/2006/relationships/slideLayout" Target="../slideLayouts/slideLayout722.xml"/><Relationship Id="rId5" Type="http://schemas.openxmlformats.org/officeDocument/2006/relationships/slideLayout" Target="../slideLayouts/slideLayout721.xml"/><Relationship Id="rId4" Type="http://schemas.openxmlformats.org/officeDocument/2006/relationships/slideLayout" Target="../slideLayouts/slideLayout720.xml"/><Relationship Id="rId3" Type="http://schemas.openxmlformats.org/officeDocument/2006/relationships/slideLayout" Target="../slideLayouts/slideLayout719.xml"/><Relationship Id="rId2" Type="http://schemas.openxmlformats.org/officeDocument/2006/relationships/slideLayout" Target="../slideLayouts/slideLayout718.xml"/><Relationship Id="rId19" Type="http://schemas.openxmlformats.org/officeDocument/2006/relationships/theme" Target="../theme/theme43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733.xml"/><Relationship Id="rId16" Type="http://schemas.openxmlformats.org/officeDocument/2006/relationships/slideLayout" Target="../slideLayouts/slideLayout732.xml"/><Relationship Id="rId15" Type="http://schemas.openxmlformats.org/officeDocument/2006/relationships/slideLayout" Target="../slideLayouts/slideLayout731.xml"/><Relationship Id="rId14" Type="http://schemas.openxmlformats.org/officeDocument/2006/relationships/slideLayout" Target="../slideLayouts/slideLayout730.xml"/><Relationship Id="rId13" Type="http://schemas.openxmlformats.org/officeDocument/2006/relationships/slideLayout" Target="../slideLayouts/slideLayout729.xml"/><Relationship Id="rId12" Type="http://schemas.openxmlformats.org/officeDocument/2006/relationships/slideLayout" Target="../slideLayouts/slideLayout728.xml"/><Relationship Id="rId11" Type="http://schemas.openxmlformats.org/officeDocument/2006/relationships/slideLayout" Target="../slideLayouts/slideLayout727.xml"/><Relationship Id="rId10" Type="http://schemas.openxmlformats.org/officeDocument/2006/relationships/slideLayout" Target="../slideLayouts/slideLayout726.xml"/><Relationship Id="rId1" Type="http://schemas.openxmlformats.org/officeDocument/2006/relationships/slideLayout" Target="../slideLayouts/slideLayout717.xml"/></Relationships>
</file>

<file path=ppt/slideMasters/_rels/slideMaster4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42.xml"/><Relationship Id="rId8" Type="http://schemas.openxmlformats.org/officeDocument/2006/relationships/slideLayout" Target="../slideLayouts/slideLayout741.xml"/><Relationship Id="rId7" Type="http://schemas.openxmlformats.org/officeDocument/2006/relationships/slideLayout" Target="../slideLayouts/slideLayout740.xml"/><Relationship Id="rId6" Type="http://schemas.openxmlformats.org/officeDocument/2006/relationships/slideLayout" Target="../slideLayouts/slideLayout739.xml"/><Relationship Id="rId5" Type="http://schemas.openxmlformats.org/officeDocument/2006/relationships/slideLayout" Target="../slideLayouts/slideLayout738.xml"/><Relationship Id="rId4" Type="http://schemas.openxmlformats.org/officeDocument/2006/relationships/slideLayout" Target="../slideLayouts/slideLayout737.xml"/><Relationship Id="rId3" Type="http://schemas.openxmlformats.org/officeDocument/2006/relationships/slideLayout" Target="../slideLayouts/slideLayout736.xml"/><Relationship Id="rId2" Type="http://schemas.openxmlformats.org/officeDocument/2006/relationships/slideLayout" Target="../slideLayouts/slideLayout735.xml"/><Relationship Id="rId19" Type="http://schemas.openxmlformats.org/officeDocument/2006/relationships/theme" Target="../theme/theme44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750.xml"/><Relationship Id="rId16" Type="http://schemas.openxmlformats.org/officeDocument/2006/relationships/slideLayout" Target="../slideLayouts/slideLayout749.xml"/><Relationship Id="rId15" Type="http://schemas.openxmlformats.org/officeDocument/2006/relationships/slideLayout" Target="../slideLayouts/slideLayout748.xml"/><Relationship Id="rId14" Type="http://schemas.openxmlformats.org/officeDocument/2006/relationships/slideLayout" Target="../slideLayouts/slideLayout747.xml"/><Relationship Id="rId13" Type="http://schemas.openxmlformats.org/officeDocument/2006/relationships/slideLayout" Target="../slideLayouts/slideLayout746.xml"/><Relationship Id="rId12" Type="http://schemas.openxmlformats.org/officeDocument/2006/relationships/slideLayout" Target="../slideLayouts/slideLayout745.xml"/><Relationship Id="rId11" Type="http://schemas.openxmlformats.org/officeDocument/2006/relationships/slideLayout" Target="../slideLayouts/slideLayout744.xml"/><Relationship Id="rId10" Type="http://schemas.openxmlformats.org/officeDocument/2006/relationships/slideLayout" Target="../slideLayouts/slideLayout743.xml"/><Relationship Id="rId1" Type="http://schemas.openxmlformats.org/officeDocument/2006/relationships/slideLayout" Target="../slideLayouts/slideLayout734.xml"/></Relationships>
</file>

<file path=ppt/slideMasters/_rels/slideMaster4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9.xml"/><Relationship Id="rId8" Type="http://schemas.openxmlformats.org/officeDocument/2006/relationships/slideLayout" Target="../slideLayouts/slideLayout758.xml"/><Relationship Id="rId7" Type="http://schemas.openxmlformats.org/officeDocument/2006/relationships/slideLayout" Target="../slideLayouts/slideLayout757.xml"/><Relationship Id="rId6" Type="http://schemas.openxmlformats.org/officeDocument/2006/relationships/slideLayout" Target="../slideLayouts/slideLayout756.xml"/><Relationship Id="rId5" Type="http://schemas.openxmlformats.org/officeDocument/2006/relationships/slideLayout" Target="../slideLayouts/slideLayout755.xml"/><Relationship Id="rId4" Type="http://schemas.openxmlformats.org/officeDocument/2006/relationships/slideLayout" Target="../slideLayouts/slideLayout754.xml"/><Relationship Id="rId3" Type="http://schemas.openxmlformats.org/officeDocument/2006/relationships/slideLayout" Target="../slideLayouts/slideLayout753.xml"/><Relationship Id="rId2" Type="http://schemas.openxmlformats.org/officeDocument/2006/relationships/slideLayout" Target="../slideLayouts/slideLayout752.xml"/><Relationship Id="rId19" Type="http://schemas.openxmlformats.org/officeDocument/2006/relationships/theme" Target="../theme/theme45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767.xml"/><Relationship Id="rId16" Type="http://schemas.openxmlformats.org/officeDocument/2006/relationships/slideLayout" Target="../slideLayouts/slideLayout766.xml"/><Relationship Id="rId15" Type="http://schemas.openxmlformats.org/officeDocument/2006/relationships/slideLayout" Target="../slideLayouts/slideLayout765.xml"/><Relationship Id="rId14" Type="http://schemas.openxmlformats.org/officeDocument/2006/relationships/slideLayout" Target="../slideLayouts/slideLayout764.xml"/><Relationship Id="rId13" Type="http://schemas.openxmlformats.org/officeDocument/2006/relationships/slideLayout" Target="../slideLayouts/slideLayout763.xml"/><Relationship Id="rId12" Type="http://schemas.openxmlformats.org/officeDocument/2006/relationships/slideLayout" Target="../slideLayouts/slideLayout762.xml"/><Relationship Id="rId11" Type="http://schemas.openxmlformats.org/officeDocument/2006/relationships/slideLayout" Target="../slideLayouts/slideLayout761.xml"/><Relationship Id="rId10" Type="http://schemas.openxmlformats.org/officeDocument/2006/relationships/slideLayout" Target="../slideLayouts/slideLayout760.xml"/><Relationship Id="rId1" Type="http://schemas.openxmlformats.org/officeDocument/2006/relationships/slideLayout" Target="../slideLayouts/slideLayout751.xml"/></Relationships>
</file>

<file path=ppt/slideMasters/_rels/slideMaster4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76.xml"/><Relationship Id="rId8" Type="http://schemas.openxmlformats.org/officeDocument/2006/relationships/slideLayout" Target="../slideLayouts/slideLayout775.xml"/><Relationship Id="rId7" Type="http://schemas.openxmlformats.org/officeDocument/2006/relationships/slideLayout" Target="../slideLayouts/slideLayout774.xml"/><Relationship Id="rId6" Type="http://schemas.openxmlformats.org/officeDocument/2006/relationships/slideLayout" Target="../slideLayouts/slideLayout773.xml"/><Relationship Id="rId5" Type="http://schemas.openxmlformats.org/officeDocument/2006/relationships/slideLayout" Target="../slideLayouts/slideLayout772.xml"/><Relationship Id="rId4" Type="http://schemas.openxmlformats.org/officeDocument/2006/relationships/slideLayout" Target="../slideLayouts/slideLayout771.xml"/><Relationship Id="rId3" Type="http://schemas.openxmlformats.org/officeDocument/2006/relationships/slideLayout" Target="../slideLayouts/slideLayout770.xml"/><Relationship Id="rId2" Type="http://schemas.openxmlformats.org/officeDocument/2006/relationships/slideLayout" Target="../slideLayouts/slideLayout769.xml"/><Relationship Id="rId19" Type="http://schemas.openxmlformats.org/officeDocument/2006/relationships/theme" Target="../theme/theme46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784.xml"/><Relationship Id="rId16" Type="http://schemas.openxmlformats.org/officeDocument/2006/relationships/slideLayout" Target="../slideLayouts/slideLayout783.xml"/><Relationship Id="rId15" Type="http://schemas.openxmlformats.org/officeDocument/2006/relationships/slideLayout" Target="../slideLayouts/slideLayout782.xml"/><Relationship Id="rId14" Type="http://schemas.openxmlformats.org/officeDocument/2006/relationships/slideLayout" Target="../slideLayouts/slideLayout781.xml"/><Relationship Id="rId13" Type="http://schemas.openxmlformats.org/officeDocument/2006/relationships/slideLayout" Target="../slideLayouts/slideLayout780.xml"/><Relationship Id="rId12" Type="http://schemas.openxmlformats.org/officeDocument/2006/relationships/slideLayout" Target="../slideLayouts/slideLayout779.xml"/><Relationship Id="rId11" Type="http://schemas.openxmlformats.org/officeDocument/2006/relationships/slideLayout" Target="../slideLayouts/slideLayout778.xml"/><Relationship Id="rId10" Type="http://schemas.openxmlformats.org/officeDocument/2006/relationships/slideLayout" Target="../slideLayouts/slideLayout777.xml"/><Relationship Id="rId1" Type="http://schemas.openxmlformats.org/officeDocument/2006/relationships/slideLayout" Target="../slideLayouts/slideLayout768.xml"/></Relationships>
</file>

<file path=ppt/slideMasters/_rels/slideMaster4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93.xml"/><Relationship Id="rId8" Type="http://schemas.openxmlformats.org/officeDocument/2006/relationships/slideLayout" Target="../slideLayouts/slideLayout792.xml"/><Relationship Id="rId7" Type="http://schemas.openxmlformats.org/officeDocument/2006/relationships/slideLayout" Target="../slideLayouts/slideLayout791.xml"/><Relationship Id="rId6" Type="http://schemas.openxmlformats.org/officeDocument/2006/relationships/slideLayout" Target="../slideLayouts/slideLayout790.xml"/><Relationship Id="rId5" Type="http://schemas.openxmlformats.org/officeDocument/2006/relationships/slideLayout" Target="../slideLayouts/slideLayout789.xml"/><Relationship Id="rId4" Type="http://schemas.openxmlformats.org/officeDocument/2006/relationships/slideLayout" Target="../slideLayouts/slideLayout788.xml"/><Relationship Id="rId3" Type="http://schemas.openxmlformats.org/officeDocument/2006/relationships/slideLayout" Target="../slideLayouts/slideLayout787.xml"/><Relationship Id="rId2" Type="http://schemas.openxmlformats.org/officeDocument/2006/relationships/slideLayout" Target="../slideLayouts/slideLayout786.xml"/><Relationship Id="rId19" Type="http://schemas.openxmlformats.org/officeDocument/2006/relationships/theme" Target="../theme/theme47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801.xml"/><Relationship Id="rId16" Type="http://schemas.openxmlformats.org/officeDocument/2006/relationships/slideLayout" Target="../slideLayouts/slideLayout800.xml"/><Relationship Id="rId15" Type="http://schemas.openxmlformats.org/officeDocument/2006/relationships/slideLayout" Target="../slideLayouts/slideLayout799.xml"/><Relationship Id="rId14" Type="http://schemas.openxmlformats.org/officeDocument/2006/relationships/slideLayout" Target="../slideLayouts/slideLayout798.xml"/><Relationship Id="rId13" Type="http://schemas.openxmlformats.org/officeDocument/2006/relationships/slideLayout" Target="../slideLayouts/slideLayout797.xml"/><Relationship Id="rId12" Type="http://schemas.openxmlformats.org/officeDocument/2006/relationships/slideLayout" Target="../slideLayouts/slideLayout796.xml"/><Relationship Id="rId11" Type="http://schemas.openxmlformats.org/officeDocument/2006/relationships/slideLayout" Target="../slideLayouts/slideLayout795.xml"/><Relationship Id="rId10" Type="http://schemas.openxmlformats.org/officeDocument/2006/relationships/slideLayout" Target="../slideLayouts/slideLayout794.xml"/><Relationship Id="rId1" Type="http://schemas.openxmlformats.org/officeDocument/2006/relationships/slideLayout" Target="../slideLayouts/slideLayout785.xml"/></Relationships>
</file>

<file path=ppt/slideMasters/_rels/slideMaster4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10.xml"/><Relationship Id="rId8" Type="http://schemas.openxmlformats.org/officeDocument/2006/relationships/slideLayout" Target="../slideLayouts/slideLayout809.xml"/><Relationship Id="rId7" Type="http://schemas.openxmlformats.org/officeDocument/2006/relationships/slideLayout" Target="../slideLayouts/slideLayout808.xml"/><Relationship Id="rId6" Type="http://schemas.openxmlformats.org/officeDocument/2006/relationships/slideLayout" Target="../slideLayouts/slideLayout807.xml"/><Relationship Id="rId5" Type="http://schemas.openxmlformats.org/officeDocument/2006/relationships/slideLayout" Target="../slideLayouts/slideLayout806.xml"/><Relationship Id="rId4" Type="http://schemas.openxmlformats.org/officeDocument/2006/relationships/slideLayout" Target="../slideLayouts/slideLayout805.xml"/><Relationship Id="rId3" Type="http://schemas.openxmlformats.org/officeDocument/2006/relationships/slideLayout" Target="../slideLayouts/slideLayout804.xml"/><Relationship Id="rId2" Type="http://schemas.openxmlformats.org/officeDocument/2006/relationships/slideLayout" Target="../slideLayouts/slideLayout803.xml"/><Relationship Id="rId19" Type="http://schemas.openxmlformats.org/officeDocument/2006/relationships/theme" Target="../theme/theme48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818.xml"/><Relationship Id="rId16" Type="http://schemas.openxmlformats.org/officeDocument/2006/relationships/slideLayout" Target="../slideLayouts/slideLayout817.xml"/><Relationship Id="rId15" Type="http://schemas.openxmlformats.org/officeDocument/2006/relationships/slideLayout" Target="../slideLayouts/slideLayout816.xml"/><Relationship Id="rId14" Type="http://schemas.openxmlformats.org/officeDocument/2006/relationships/slideLayout" Target="../slideLayouts/slideLayout815.xml"/><Relationship Id="rId13" Type="http://schemas.openxmlformats.org/officeDocument/2006/relationships/slideLayout" Target="../slideLayouts/slideLayout814.xml"/><Relationship Id="rId12" Type="http://schemas.openxmlformats.org/officeDocument/2006/relationships/slideLayout" Target="../slideLayouts/slideLayout813.xml"/><Relationship Id="rId11" Type="http://schemas.openxmlformats.org/officeDocument/2006/relationships/slideLayout" Target="../slideLayouts/slideLayout812.xml"/><Relationship Id="rId10" Type="http://schemas.openxmlformats.org/officeDocument/2006/relationships/slideLayout" Target="../slideLayouts/slideLayout811.xml"/><Relationship Id="rId1" Type="http://schemas.openxmlformats.org/officeDocument/2006/relationships/slideLayout" Target="../slideLayouts/slideLayout802.xml"/></Relationships>
</file>

<file path=ppt/slideMasters/_rels/slideMaster4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27.xml"/><Relationship Id="rId8" Type="http://schemas.openxmlformats.org/officeDocument/2006/relationships/slideLayout" Target="../slideLayouts/slideLayout826.xml"/><Relationship Id="rId7" Type="http://schemas.openxmlformats.org/officeDocument/2006/relationships/slideLayout" Target="../slideLayouts/slideLayout825.xml"/><Relationship Id="rId6" Type="http://schemas.openxmlformats.org/officeDocument/2006/relationships/slideLayout" Target="../slideLayouts/slideLayout824.xml"/><Relationship Id="rId5" Type="http://schemas.openxmlformats.org/officeDocument/2006/relationships/slideLayout" Target="../slideLayouts/slideLayout823.xml"/><Relationship Id="rId4" Type="http://schemas.openxmlformats.org/officeDocument/2006/relationships/slideLayout" Target="../slideLayouts/slideLayout822.xml"/><Relationship Id="rId3" Type="http://schemas.openxmlformats.org/officeDocument/2006/relationships/slideLayout" Target="../slideLayouts/slideLayout821.xml"/><Relationship Id="rId2" Type="http://schemas.openxmlformats.org/officeDocument/2006/relationships/slideLayout" Target="../slideLayouts/slideLayout820.xml"/><Relationship Id="rId19" Type="http://schemas.openxmlformats.org/officeDocument/2006/relationships/theme" Target="../theme/theme49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835.xml"/><Relationship Id="rId16" Type="http://schemas.openxmlformats.org/officeDocument/2006/relationships/slideLayout" Target="../slideLayouts/slideLayout834.xml"/><Relationship Id="rId15" Type="http://schemas.openxmlformats.org/officeDocument/2006/relationships/slideLayout" Target="../slideLayouts/slideLayout833.xml"/><Relationship Id="rId14" Type="http://schemas.openxmlformats.org/officeDocument/2006/relationships/slideLayout" Target="../slideLayouts/slideLayout832.xml"/><Relationship Id="rId13" Type="http://schemas.openxmlformats.org/officeDocument/2006/relationships/slideLayout" Target="../slideLayouts/slideLayout831.xml"/><Relationship Id="rId12" Type="http://schemas.openxmlformats.org/officeDocument/2006/relationships/slideLayout" Target="../slideLayouts/slideLayout830.xml"/><Relationship Id="rId11" Type="http://schemas.openxmlformats.org/officeDocument/2006/relationships/slideLayout" Target="../slideLayouts/slideLayout829.xml"/><Relationship Id="rId10" Type="http://schemas.openxmlformats.org/officeDocument/2006/relationships/slideLayout" Target="../slideLayouts/slideLayout828.xml"/><Relationship Id="rId1" Type="http://schemas.openxmlformats.org/officeDocument/2006/relationships/slideLayout" Target="../slideLayouts/slideLayout819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2.xml"/><Relationship Id="rId3" Type="http://schemas.openxmlformats.org/officeDocument/2006/relationships/slideLayout" Target="../slideLayouts/slideLayout71.xml"/><Relationship Id="rId2" Type="http://schemas.openxmlformats.org/officeDocument/2006/relationships/slideLayout" Target="../slideLayouts/slideLayout70.xml"/><Relationship Id="rId19" Type="http://schemas.openxmlformats.org/officeDocument/2006/relationships/theme" Target="../theme/theme5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8.xml"/><Relationship Id="rId1" Type="http://schemas.openxmlformats.org/officeDocument/2006/relationships/slideLayout" Target="../slideLayouts/slideLayout69.xml"/></Relationships>
</file>

<file path=ppt/slideMasters/_rels/slideMaster5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44.xml"/><Relationship Id="rId8" Type="http://schemas.openxmlformats.org/officeDocument/2006/relationships/slideLayout" Target="../slideLayouts/slideLayout843.xml"/><Relationship Id="rId7" Type="http://schemas.openxmlformats.org/officeDocument/2006/relationships/slideLayout" Target="../slideLayouts/slideLayout842.xml"/><Relationship Id="rId6" Type="http://schemas.openxmlformats.org/officeDocument/2006/relationships/slideLayout" Target="../slideLayouts/slideLayout841.xml"/><Relationship Id="rId5" Type="http://schemas.openxmlformats.org/officeDocument/2006/relationships/slideLayout" Target="../slideLayouts/slideLayout840.xml"/><Relationship Id="rId4" Type="http://schemas.openxmlformats.org/officeDocument/2006/relationships/slideLayout" Target="../slideLayouts/slideLayout839.xml"/><Relationship Id="rId3" Type="http://schemas.openxmlformats.org/officeDocument/2006/relationships/slideLayout" Target="../slideLayouts/slideLayout838.xml"/><Relationship Id="rId2" Type="http://schemas.openxmlformats.org/officeDocument/2006/relationships/slideLayout" Target="../slideLayouts/slideLayout837.xml"/><Relationship Id="rId19" Type="http://schemas.openxmlformats.org/officeDocument/2006/relationships/theme" Target="../theme/theme50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852.xml"/><Relationship Id="rId16" Type="http://schemas.openxmlformats.org/officeDocument/2006/relationships/slideLayout" Target="../slideLayouts/slideLayout851.xml"/><Relationship Id="rId15" Type="http://schemas.openxmlformats.org/officeDocument/2006/relationships/slideLayout" Target="../slideLayouts/slideLayout850.xml"/><Relationship Id="rId14" Type="http://schemas.openxmlformats.org/officeDocument/2006/relationships/slideLayout" Target="../slideLayouts/slideLayout849.xml"/><Relationship Id="rId13" Type="http://schemas.openxmlformats.org/officeDocument/2006/relationships/slideLayout" Target="../slideLayouts/slideLayout848.xml"/><Relationship Id="rId12" Type="http://schemas.openxmlformats.org/officeDocument/2006/relationships/slideLayout" Target="../slideLayouts/slideLayout847.xml"/><Relationship Id="rId11" Type="http://schemas.openxmlformats.org/officeDocument/2006/relationships/slideLayout" Target="../slideLayouts/slideLayout846.xml"/><Relationship Id="rId10" Type="http://schemas.openxmlformats.org/officeDocument/2006/relationships/slideLayout" Target="../slideLayouts/slideLayout845.xml"/><Relationship Id="rId1" Type="http://schemas.openxmlformats.org/officeDocument/2006/relationships/slideLayout" Target="../slideLayouts/slideLayout836.xml"/></Relationships>
</file>

<file path=ppt/slideMasters/_rels/slideMaster5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1.xml"/><Relationship Id="rId8" Type="http://schemas.openxmlformats.org/officeDocument/2006/relationships/slideLayout" Target="../slideLayouts/slideLayout860.xml"/><Relationship Id="rId7" Type="http://schemas.openxmlformats.org/officeDocument/2006/relationships/slideLayout" Target="../slideLayouts/slideLayout859.xml"/><Relationship Id="rId6" Type="http://schemas.openxmlformats.org/officeDocument/2006/relationships/slideLayout" Target="../slideLayouts/slideLayout858.xml"/><Relationship Id="rId5" Type="http://schemas.openxmlformats.org/officeDocument/2006/relationships/slideLayout" Target="../slideLayouts/slideLayout857.xml"/><Relationship Id="rId4" Type="http://schemas.openxmlformats.org/officeDocument/2006/relationships/slideLayout" Target="../slideLayouts/slideLayout856.xml"/><Relationship Id="rId3" Type="http://schemas.openxmlformats.org/officeDocument/2006/relationships/slideLayout" Target="../slideLayouts/slideLayout855.xml"/><Relationship Id="rId2" Type="http://schemas.openxmlformats.org/officeDocument/2006/relationships/slideLayout" Target="../slideLayouts/slideLayout854.xml"/><Relationship Id="rId19" Type="http://schemas.openxmlformats.org/officeDocument/2006/relationships/theme" Target="../theme/theme5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869.xml"/><Relationship Id="rId16" Type="http://schemas.openxmlformats.org/officeDocument/2006/relationships/slideLayout" Target="../slideLayouts/slideLayout868.xml"/><Relationship Id="rId15" Type="http://schemas.openxmlformats.org/officeDocument/2006/relationships/slideLayout" Target="../slideLayouts/slideLayout867.xml"/><Relationship Id="rId14" Type="http://schemas.openxmlformats.org/officeDocument/2006/relationships/slideLayout" Target="../slideLayouts/slideLayout866.xml"/><Relationship Id="rId13" Type="http://schemas.openxmlformats.org/officeDocument/2006/relationships/slideLayout" Target="../slideLayouts/slideLayout865.xml"/><Relationship Id="rId12" Type="http://schemas.openxmlformats.org/officeDocument/2006/relationships/slideLayout" Target="../slideLayouts/slideLayout864.xml"/><Relationship Id="rId11" Type="http://schemas.openxmlformats.org/officeDocument/2006/relationships/slideLayout" Target="../slideLayouts/slideLayout863.xml"/><Relationship Id="rId10" Type="http://schemas.openxmlformats.org/officeDocument/2006/relationships/slideLayout" Target="../slideLayouts/slideLayout862.xml"/><Relationship Id="rId1" Type="http://schemas.openxmlformats.org/officeDocument/2006/relationships/slideLayout" Target="../slideLayouts/slideLayout853.xml"/></Relationships>
</file>

<file path=ppt/slideMasters/_rels/slideMaster5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78.xml"/><Relationship Id="rId8" Type="http://schemas.openxmlformats.org/officeDocument/2006/relationships/slideLayout" Target="../slideLayouts/slideLayout877.xml"/><Relationship Id="rId7" Type="http://schemas.openxmlformats.org/officeDocument/2006/relationships/slideLayout" Target="../slideLayouts/slideLayout876.xml"/><Relationship Id="rId6" Type="http://schemas.openxmlformats.org/officeDocument/2006/relationships/slideLayout" Target="../slideLayouts/slideLayout875.xml"/><Relationship Id="rId5" Type="http://schemas.openxmlformats.org/officeDocument/2006/relationships/slideLayout" Target="../slideLayouts/slideLayout874.xml"/><Relationship Id="rId4" Type="http://schemas.openxmlformats.org/officeDocument/2006/relationships/slideLayout" Target="../slideLayouts/slideLayout873.xml"/><Relationship Id="rId3" Type="http://schemas.openxmlformats.org/officeDocument/2006/relationships/slideLayout" Target="../slideLayouts/slideLayout872.xml"/><Relationship Id="rId2" Type="http://schemas.openxmlformats.org/officeDocument/2006/relationships/slideLayout" Target="../slideLayouts/slideLayout871.xml"/><Relationship Id="rId19" Type="http://schemas.openxmlformats.org/officeDocument/2006/relationships/theme" Target="../theme/theme5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886.xml"/><Relationship Id="rId16" Type="http://schemas.openxmlformats.org/officeDocument/2006/relationships/slideLayout" Target="../slideLayouts/slideLayout885.xml"/><Relationship Id="rId15" Type="http://schemas.openxmlformats.org/officeDocument/2006/relationships/slideLayout" Target="../slideLayouts/slideLayout884.xml"/><Relationship Id="rId14" Type="http://schemas.openxmlformats.org/officeDocument/2006/relationships/slideLayout" Target="../slideLayouts/slideLayout883.xml"/><Relationship Id="rId13" Type="http://schemas.openxmlformats.org/officeDocument/2006/relationships/slideLayout" Target="../slideLayouts/slideLayout882.xml"/><Relationship Id="rId12" Type="http://schemas.openxmlformats.org/officeDocument/2006/relationships/slideLayout" Target="../slideLayouts/slideLayout881.xml"/><Relationship Id="rId11" Type="http://schemas.openxmlformats.org/officeDocument/2006/relationships/slideLayout" Target="../slideLayouts/slideLayout880.xml"/><Relationship Id="rId10" Type="http://schemas.openxmlformats.org/officeDocument/2006/relationships/slideLayout" Target="../slideLayouts/slideLayout879.xml"/><Relationship Id="rId1" Type="http://schemas.openxmlformats.org/officeDocument/2006/relationships/slideLayout" Target="../slideLayouts/slideLayout870.xml"/></Relationships>
</file>

<file path=ppt/slideMasters/_rels/slideMaster5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95.xml"/><Relationship Id="rId8" Type="http://schemas.openxmlformats.org/officeDocument/2006/relationships/slideLayout" Target="../slideLayouts/slideLayout894.xml"/><Relationship Id="rId7" Type="http://schemas.openxmlformats.org/officeDocument/2006/relationships/slideLayout" Target="../slideLayouts/slideLayout893.xml"/><Relationship Id="rId6" Type="http://schemas.openxmlformats.org/officeDocument/2006/relationships/slideLayout" Target="../slideLayouts/slideLayout892.xml"/><Relationship Id="rId5" Type="http://schemas.openxmlformats.org/officeDocument/2006/relationships/slideLayout" Target="../slideLayouts/slideLayout891.xml"/><Relationship Id="rId4" Type="http://schemas.openxmlformats.org/officeDocument/2006/relationships/slideLayout" Target="../slideLayouts/slideLayout890.xml"/><Relationship Id="rId3" Type="http://schemas.openxmlformats.org/officeDocument/2006/relationships/slideLayout" Target="../slideLayouts/slideLayout889.xml"/><Relationship Id="rId2" Type="http://schemas.openxmlformats.org/officeDocument/2006/relationships/slideLayout" Target="../slideLayouts/slideLayout888.xml"/><Relationship Id="rId19" Type="http://schemas.openxmlformats.org/officeDocument/2006/relationships/theme" Target="../theme/theme53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903.xml"/><Relationship Id="rId16" Type="http://schemas.openxmlformats.org/officeDocument/2006/relationships/slideLayout" Target="../slideLayouts/slideLayout902.xml"/><Relationship Id="rId15" Type="http://schemas.openxmlformats.org/officeDocument/2006/relationships/slideLayout" Target="../slideLayouts/slideLayout901.xml"/><Relationship Id="rId14" Type="http://schemas.openxmlformats.org/officeDocument/2006/relationships/slideLayout" Target="../slideLayouts/slideLayout900.xml"/><Relationship Id="rId13" Type="http://schemas.openxmlformats.org/officeDocument/2006/relationships/slideLayout" Target="../slideLayouts/slideLayout899.xml"/><Relationship Id="rId12" Type="http://schemas.openxmlformats.org/officeDocument/2006/relationships/slideLayout" Target="../slideLayouts/slideLayout898.xml"/><Relationship Id="rId11" Type="http://schemas.openxmlformats.org/officeDocument/2006/relationships/slideLayout" Target="../slideLayouts/slideLayout897.xml"/><Relationship Id="rId10" Type="http://schemas.openxmlformats.org/officeDocument/2006/relationships/slideLayout" Target="../slideLayouts/slideLayout896.xml"/><Relationship Id="rId1" Type="http://schemas.openxmlformats.org/officeDocument/2006/relationships/slideLayout" Target="../slideLayouts/slideLayout887.xml"/></Relationships>
</file>

<file path=ppt/slideMasters/_rels/slideMaster5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12.xml"/><Relationship Id="rId8" Type="http://schemas.openxmlformats.org/officeDocument/2006/relationships/slideLayout" Target="../slideLayouts/slideLayout911.xml"/><Relationship Id="rId7" Type="http://schemas.openxmlformats.org/officeDocument/2006/relationships/slideLayout" Target="../slideLayouts/slideLayout910.xml"/><Relationship Id="rId6" Type="http://schemas.openxmlformats.org/officeDocument/2006/relationships/slideLayout" Target="../slideLayouts/slideLayout909.xml"/><Relationship Id="rId5" Type="http://schemas.openxmlformats.org/officeDocument/2006/relationships/slideLayout" Target="../slideLayouts/slideLayout908.xml"/><Relationship Id="rId4" Type="http://schemas.openxmlformats.org/officeDocument/2006/relationships/slideLayout" Target="../slideLayouts/slideLayout907.xml"/><Relationship Id="rId3" Type="http://schemas.openxmlformats.org/officeDocument/2006/relationships/slideLayout" Target="../slideLayouts/slideLayout906.xml"/><Relationship Id="rId2" Type="http://schemas.openxmlformats.org/officeDocument/2006/relationships/slideLayout" Target="../slideLayouts/slideLayout905.xml"/><Relationship Id="rId19" Type="http://schemas.openxmlformats.org/officeDocument/2006/relationships/theme" Target="../theme/theme54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920.xml"/><Relationship Id="rId16" Type="http://schemas.openxmlformats.org/officeDocument/2006/relationships/slideLayout" Target="../slideLayouts/slideLayout919.xml"/><Relationship Id="rId15" Type="http://schemas.openxmlformats.org/officeDocument/2006/relationships/slideLayout" Target="../slideLayouts/slideLayout918.xml"/><Relationship Id="rId14" Type="http://schemas.openxmlformats.org/officeDocument/2006/relationships/slideLayout" Target="../slideLayouts/slideLayout917.xml"/><Relationship Id="rId13" Type="http://schemas.openxmlformats.org/officeDocument/2006/relationships/slideLayout" Target="../slideLayouts/slideLayout916.xml"/><Relationship Id="rId12" Type="http://schemas.openxmlformats.org/officeDocument/2006/relationships/slideLayout" Target="../slideLayouts/slideLayout915.xml"/><Relationship Id="rId11" Type="http://schemas.openxmlformats.org/officeDocument/2006/relationships/slideLayout" Target="../slideLayouts/slideLayout914.xml"/><Relationship Id="rId10" Type="http://schemas.openxmlformats.org/officeDocument/2006/relationships/slideLayout" Target="../slideLayouts/slideLayout913.xml"/><Relationship Id="rId1" Type="http://schemas.openxmlformats.org/officeDocument/2006/relationships/slideLayout" Target="../slideLayouts/slideLayout904.xml"/></Relationships>
</file>

<file path=ppt/slideMasters/_rels/slideMaster5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29.xml"/><Relationship Id="rId8" Type="http://schemas.openxmlformats.org/officeDocument/2006/relationships/slideLayout" Target="../slideLayouts/slideLayout928.xml"/><Relationship Id="rId7" Type="http://schemas.openxmlformats.org/officeDocument/2006/relationships/slideLayout" Target="../slideLayouts/slideLayout927.xml"/><Relationship Id="rId6" Type="http://schemas.openxmlformats.org/officeDocument/2006/relationships/slideLayout" Target="../slideLayouts/slideLayout926.xml"/><Relationship Id="rId5" Type="http://schemas.openxmlformats.org/officeDocument/2006/relationships/slideLayout" Target="../slideLayouts/slideLayout925.xml"/><Relationship Id="rId4" Type="http://schemas.openxmlformats.org/officeDocument/2006/relationships/slideLayout" Target="../slideLayouts/slideLayout924.xml"/><Relationship Id="rId3" Type="http://schemas.openxmlformats.org/officeDocument/2006/relationships/slideLayout" Target="../slideLayouts/slideLayout923.xml"/><Relationship Id="rId2" Type="http://schemas.openxmlformats.org/officeDocument/2006/relationships/slideLayout" Target="../slideLayouts/slideLayout922.xml"/><Relationship Id="rId19" Type="http://schemas.openxmlformats.org/officeDocument/2006/relationships/theme" Target="../theme/theme55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937.xml"/><Relationship Id="rId16" Type="http://schemas.openxmlformats.org/officeDocument/2006/relationships/slideLayout" Target="../slideLayouts/slideLayout936.xml"/><Relationship Id="rId15" Type="http://schemas.openxmlformats.org/officeDocument/2006/relationships/slideLayout" Target="../slideLayouts/slideLayout935.xml"/><Relationship Id="rId14" Type="http://schemas.openxmlformats.org/officeDocument/2006/relationships/slideLayout" Target="../slideLayouts/slideLayout934.xml"/><Relationship Id="rId13" Type="http://schemas.openxmlformats.org/officeDocument/2006/relationships/slideLayout" Target="../slideLayouts/slideLayout933.xml"/><Relationship Id="rId12" Type="http://schemas.openxmlformats.org/officeDocument/2006/relationships/slideLayout" Target="../slideLayouts/slideLayout932.xml"/><Relationship Id="rId11" Type="http://schemas.openxmlformats.org/officeDocument/2006/relationships/slideLayout" Target="../slideLayouts/slideLayout931.xml"/><Relationship Id="rId10" Type="http://schemas.openxmlformats.org/officeDocument/2006/relationships/slideLayout" Target="../slideLayouts/slideLayout930.xml"/><Relationship Id="rId1" Type="http://schemas.openxmlformats.org/officeDocument/2006/relationships/slideLayout" Target="../slideLayouts/slideLayout921.xml"/></Relationships>
</file>

<file path=ppt/slideMasters/_rels/slideMaster5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46.xml"/><Relationship Id="rId8" Type="http://schemas.openxmlformats.org/officeDocument/2006/relationships/slideLayout" Target="../slideLayouts/slideLayout945.xml"/><Relationship Id="rId7" Type="http://schemas.openxmlformats.org/officeDocument/2006/relationships/slideLayout" Target="../slideLayouts/slideLayout944.xml"/><Relationship Id="rId6" Type="http://schemas.openxmlformats.org/officeDocument/2006/relationships/slideLayout" Target="../slideLayouts/slideLayout943.xml"/><Relationship Id="rId5" Type="http://schemas.openxmlformats.org/officeDocument/2006/relationships/slideLayout" Target="../slideLayouts/slideLayout942.xml"/><Relationship Id="rId4" Type="http://schemas.openxmlformats.org/officeDocument/2006/relationships/slideLayout" Target="../slideLayouts/slideLayout941.xml"/><Relationship Id="rId3" Type="http://schemas.openxmlformats.org/officeDocument/2006/relationships/slideLayout" Target="../slideLayouts/slideLayout940.xml"/><Relationship Id="rId2" Type="http://schemas.openxmlformats.org/officeDocument/2006/relationships/slideLayout" Target="../slideLayouts/slideLayout939.xml"/><Relationship Id="rId19" Type="http://schemas.openxmlformats.org/officeDocument/2006/relationships/theme" Target="../theme/theme56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954.xml"/><Relationship Id="rId16" Type="http://schemas.openxmlformats.org/officeDocument/2006/relationships/slideLayout" Target="../slideLayouts/slideLayout953.xml"/><Relationship Id="rId15" Type="http://schemas.openxmlformats.org/officeDocument/2006/relationships/slideLayout" Target="../slideLayouts/slideLayout952.xml"/><Relationship Id="rId14" Type="http://schemas.openxmlformats.org/officeDocument/2006/relationships/slideLayout" Target="../slideLayouts/slideLayout951.xml"/><Relationship Id="rId13" Type="http://schemas.openxmlformats.org/officeDocument/2006/relationships/slideLayout" Target="../slideLayouts/slideLayout950.xml"/><Relationship Id="rId12" Type="http://schemas.openxmlformats.org/officeDocument/2006/relationships/slideLayout" Target="../slideLayouts/slideLayout949.xml"/><Relationship Id="rId11" Type="http://schemas.openxmlformats.org/officeDocument/2006/relationships/slideLayout" Target="../slideLayouts/slideLayout948.xml"/><Relationship Id="rId10" Type="http://schemas.openxmlformats.org/officeDocument/2006/relationships/slideLayout" Target="../slideLayouts/slideLayout947.xml"/><Relationship Id="rId1" Type="http://schemas.openxmlformats.org/officeDocument/2006/relationships/slideLayout" Target="../slideLayouts/slideLayout938.xml"/></Relationships>
</file>

<file path=ppt/slideMasters/_rels/slideMaster5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63.xml"/><Relationship Id="rId8" Type="http://schemas.openxmlformats.org/officeDocument/2006/relationships/slideLayout" Target="../slideLayouts/slideLayout962.xml"/><Relationship Id="rId7" Type="http://schemas.openxmlformats.org/officeDocument/2006/relationships/slideLayout" Target="../slideLayouts/slideLayout961.xml"/><Relationship Id="rId6" Type="http://schemas.openxmlformats.org/officeDocument/2006/relationships/slideLayout" Target="../slideLayouts/slideLayout960.xml"/><Relationship Id="rId5" Type="http://schemas.openxmlformats.org/officeDocument/2006/relationships/slideLayout" Target="../slideLayouts/slideLayout959.xml"/><Relationship Id="rId4" Type="http://schemas.openxmlformats.org/officeDocument/2006/relationships/slideLayout" Target="../slideLayouts/slideLayout958.xml"/><Relationship Id="rId3" Type="http://schemas.openxmlformats.org/officeDocument/2006/relationships/slideLayout" Target="../slideLayouts/slideLayout957.xml"/><Relationship Id="rId2" Type="http://schemas.openxmlformats.org/officeDocument/2006/relationships/slideLayout" Target="../slideLayouts/slideLayout956.xml"/><Relationship Id="rId19" Type="http://schemas.openxmlformats.org/officeDocument/2006/relationships/theme" Target="../theme/theme57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971.xml"/><Relationship Id="rId16" Type="http://schemas.openxmlformats.org/officeDocument/2006/relationships/slideLayout" Target="../slideLayouts/slideLayout970.xml"/><Relationship Id="rId15" Type="http://schemas.openxmlformats.org/officeDocument/2006/relationships/slideLayout" Target="../slideLayouts/slideLayout969.xml"/><Relationship Id="rId14" Type="http://schemas.openxmlformats.org/officeDocument/2006/relationships/slideLayout" Target="../slideLayouts/slideLayout968.xml"/><Relationship Id="rId13" Type="http://schemas.openxmlformats.org/officeDocument/2006/relationships/slideLayout" Target="../slideLayouts/slideLayout967.xml"/><Relationship Id="rId12" Type="http://schemas.openxmlformats.org/officeDocument/2006/relationships/slideLayout" Target="../slideLayouts/slideLayout966.xml"/><Relationship Id="rId11" Type="http://schemas.openxmlformats.org/officeDocument/2006/relationships/slideLayout" Target="../slideLayouts/slideLayout965.xml"/><Relationship Id="rId10" Type="http://schemas.openxmlformats.org/officeDocument/2006/relationships/slideLayout" Target="../slideLayouts/slideLayout964.xml"/><Relationship Id="rId1" Type="http://schemas.openxmlformats.org/officeDocument/2006/relationships/slideLayout" Target="../slideLayouts/slideLayout955.xml"/></Relationships>
</file>

<file path=ppt/slideMasters/_rels/slideMaster5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80.xml"/><Relationship Id="rId8" Type="http://schemas.openxmlformats.org/officeDocument/2006/relationships/slideLayout" Target="../slideLayouts/slideLayout979.xml"/><Relationship Id="rId7" Type="http://schemas.openxmlformats.org/officeDocument/2006/relationships/slideLayout" Target="../slideLayouts/slideLayout978.xml"/><Relationship Id="rId6" Type="http://schemas.openxmlformats.org/officeDocument/2006/relationships/slideLayout" Target="../slideLayouts/slideLayout977.xml"/><Relationship Id="rId5" Type="http://schemas.openxmlformats.org/officeDocument/2006/relationships/slideLayout" Target="../slideLayouts/slideLayout976.xml"/><Relationship Id="rId4" Type="http://schemas.openxmlformats.org/officeDocument/2006/relationships/slideLayout" Target="../slideLayouts/slideLayout975.xml"/><Relationship Id="rId3" Type="http://schemas.openxmlformats.org/officeDocument/2006/relationships/slideLayout" Target="../slideLayouts/slideLayout974.xml"/><Relationship Id="rId2" Type="http://schemas.openxmlformats.org/officeDocument/2006/relationships/slideLayout" Target="../slideLayouts/slideLayout973.xml"/><Relationship Id="rId19" Type="http://schemas.openxmlformats.org/officeDocument/2006/relationships/theme" Target="../theme/theme58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988.xml"/><Relationship Id="rId16" Type="http://schemas.openxmlformats.org/officeDocument/2006/relationships/slideLayout" Target="../slideLayouts/slideLayout987.xml"/><Relationship Id="rId15" Type="http://schemas.openxmlformats.org/officeDocument/2006/relationships/slideLayout" Target="../slideLayouts/slideLayout986.xml"/><Relationship Id="rId14" Type="http://schemas.openxmlformats.org/officeDocument/2006/relationships/slideLayout" Target="../slideLayouts/slideLayout985.xml"/><Relationship Id="rId13" Type="http://schemas.openxmlformats.org/officeDocument/2006/relationships/slideLayout" Target="../slideLayouts/slideLayout984.xml"/><Relationship Id="rId12" Type="http://schemas.openxmlformats.org/officeDocument/2006/relationships/slideLayout" Target="../slideLayouts/slideLayout983.xml"/><Relationship Id="rId11" Type="http://schemas.openxmlformats.org/officeDocument/2006/relationships/slideLayout" Target="../slideLayouts/slideLayout982.xml"/><Relationship Id="rId10" Type="http://schemas.openxmlformats.org/officeDocument/2006/relationships/slideLayout" Target="../slideLayouts/slideLayout981.xml"/><Relationship Id="rId1" Type="http://schemas.openxmlformats.org/officeDocument/2006/relationships/slideLayout" Target="../slideLayouts/slideLayout972.xml"/></Relationships>
</file>

<file path=ppt/slideMasters/_rels/slideMaster5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97.xml"/><Relationship Id="rId8" Type="http://schemas.openxmlformats.org/officeDocument/2006/relationships/slideLayout" Target="../slideLayouts/slideLayout996.xml"/><Relationship Id="rId7" Type="http://schemas.openxmlformats.org/officeDocument/2006/relationships/slideLayout" Target="../slideLayouts/slideLayout995.xml"/><Relationship Id="rId6" Type="http://schemas.openxmlformats.org/officeDocument/2006/relationships/slideLayout" Target="../slideLayouts/slideLayout994.xml"/><Relationship Id="rId5" Type="http://schemas.openxmlformats.org/officeDocument/2006/relationships/slideLayout" Target="../slideLayouts/slideLayout993.xml"/><Relationship Id="rId4" Type="http://schemas.openxmlformats.org/officeDocument/2006/relationships/slideLayout" Target="../slideLayouts/slideLayout992.xml"/><Relationship Id="rId3" Type="http://schemas.openxmlformats.org/officeDocument/2006/relationships/slideLayout" Target="../slideLayouts/slideLayout991.xml"/><Relationship Id="rId2" Type="http://schemas.openxmlformats.org/officeDocument/2006/relationships/slideLayout" Target="../slideLayouts/slideLayout990.xml"/><Relationship Id="rId19" Type="http://schemas.openxmlformats.org/officeDocument/2006/relationships/theme" Target="../theme/theme59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005.xml"/><Relationship Id="rId16" Type="http://schemas.openxmlformats.org/officeDocument/2006/relationships/slideLayout" Target="../slideLayouts/slideLayout1004.xml"/><Relationship Id="rId15" Type="http://schemas.openxmlformats.org/officeDocument/2006/relationships/slideLayout" Target="../slideLayouts/slideLayout1003.xml"/><Relationship Id="rId14" Type="http://schemas.openxmlformats.org/officeDocument/2006/relationships/slideLayout" Target="../slideLayouts/slideLayout1002.xml"/><Relationship Id="rId13" Type="http://schemas.openxmlformats.org/officeDocument/2006/relationships/slideLayout" Target="../slideLayouts/slideLayout1001.xml"/><Relationship Id="rId12" Type="http://schemas.openxmlformats.org/officeDocument/2006/relationships/slideLayout" Target="../slideLayouts/slideLayout1000.xml"/><Relationship Id="rId11" Type="http://schemas.openxmlformats.org/officeDocument/2006/relationships/slideLayout" Target="../slideLayouts/slideLayout999.xml"/><Relationship Id="rId10" Type="http://schemas.openxmlformats.org/officeDocument/2006/relationships/slideLayout" Target="../slideLayouts/slideLayout998.xml"/><Relationship Id="rId1" Type="http://schemas.openxmlformats.org/officeDocument/2006/relationships/slideLayout" Target="../slideLayouts/slideLayout989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4.xml"/><Relationship Id="rId8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1.xml"/><Relationship Id="rId5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9.xml"/><Relationship Id="rId3" Type="http://schemas.openxmlformats.org/officeDocument/2006/relationships/slideLayout" Target="../slideLayouts/slideLayout88.xml"/><Relationship Id="rId2" Type="http://schemas.openxmlformats.org/officeDocument/2006/relationships/slideLayout" Target="../slideLayouts/slideLayout87.xml"/><Relationship Id="rId19" Type="http://schemas.openxmlformats.org/officeDocument/2006/relationships/theme" Target="../theme/theme6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02.xml"/><Relationship Id="rId16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00.xml"/><Relationship Id="rId14" Type="http://schemas.openxmlformats.org/officeDocument/2006/relationships/slideLayout" Target="../slideLayouts/slideLayout99.xml"/><Relationship Id="rId13" Type="http://schemas.openxmlformats.org/officeDocument/2006/relationships/slideLayout" Target="../slideLayouts/slideLayout98.xml"/><Relationship Id="rId12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95.xml"/><Relationship Id="rId1" Type="http://schemas.openxmlformats.org/officeDocument/2006/relationships/slideLayout" Target="../slideLayouts/slideLayout86.xml"/></Relationships>
</file>

<file path=ppt/slideMasters/_rels/slideMaster6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14.xml"/><Relationship Id="rId8" Type="http://schemas.openxmlformats.org/officeDocument/2006/relationships/slideLayout" Target="../slideLayouts/slideLayout1013.xml"/><Relationship Id="rId7" Type="http://schemas.openxmlformats.org/officeDocument/2006/relationships/slideLayout" Target="../slideLayouts/slideLayout1012.xml"/><Relationship Id="rId6" Type="http://schemas.openxmlformats.org/officeDocument/2006/relationships/slideLayout" Target="../slideLayouts/slideLayout1011.xml"/><Relationship Id="rId5" Type="http://schemas.openxmlformats.org/officeDocument/2006/relationships/slideLayout" Target="../slideLayouts/slideLayout1010.xml"/><Relationship Id="rId4" Type="http://schemas.openxmlformats.org/officeDocument/2006/relationships/slideLayout" Target="../slideLayouts/slideLayout1009.xml"/><Relationship Id="rId3" Type="http://schemas.openxmlformats.org/officeDocument/2006/relationships/slideLayout" Target="../slideLayouts/slideLayout1008.xml"/><Relationship Id="rId2" Type="http://schemas.openxmlformats.org/officeDocument/2006/relationships/slideLayout" Target="../slideLayouts/slideLayout1007.xml"/><Relationship Id="rId19" Type="http://schemas.openxmlformats.org/officeDocument/2006/relationships/theme" Target="../theme/theme60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022.xml"/><Relationship Id="rId16" Type="http://schemas.openxmlformats.org/officeDocument/2006/relationships/slideLayout" Target="../slideLayouts/slideLayout1021.xml"/><Relationship Id="rId15" Type="http://schemas.openxmlformats.org/officeDocument/2006/relationships/slideLayout" Target="../slideLayouts/slideLayout1020.xml"/><Relationship Id="rId14" Type="http://schemas.openxmlformats.org/officeDocument/2006/relationships/slideLayout" Target="../slideLayouts/slideLayout1019.xml"/><Relationship Id="rId13" Type="http://schemas.openxmlformats.org/officeDocument/2006/relationships/slideLayout" Target="../slideLayouts/slideLayout1018.xml"/><Relationship Id="rId12" Type="http://schemas.openxmlformats.org/officeDocument/2006/relationships/slideLayout" Target="../slideLayouts/slideLayout1017.xml"/><Relationship Id="rId11" Type="http://schemas.openxmlformats.org/officeDocument/2006/relationships/slideLayout" Target="../slideLayouts/slideLayout1016.xml"/><Relationship Id="rId10" Type="http://schemas.openxmlformats.org/officeDocument/2006/relationships/slideLayout" Target="../slideLayouts/slideLayout1015.xml"/><Relationship Id="rId1" Type="http://schemas.openxmlformats.org/officeDocument/2006/relationships/slideLayout" Target="../slideLayouts/slideLayout1006.xml"/></Relationships>
</file>

<file path=ppt/slideMasters/_rels/slideMaster6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31.xml"/><Relationship Id="rId8" Type="http://schemas.openxmlformats.org/officeDocument/2006/relationships/slideLayout" Target="../slideLayouts/slideLayout1030.xml"/><Relationship Id="rId7" Type="http://schemas.openxmlformats.org/officeDocument/2006/relationships/slideLayout" Target="../slideLayouts/slideLayout1029.xml"/><Relationship Id="rId6" Type="http://schemas.openxmlformats.org/officeDocument/2006/relationships/slideLayout" Target="../slideLayouts/slideLayout1028.xml"/><Relationship Id="rId5" Type="http://schemas.openxmlformats.org/officeDocument/2006/relationships/slideLayout" Target="../slideLayouts/slideLayout1027.xml"/><Relationship Id="rId4" Type="http://schemas.openxmlformats.org/officeDocument/2006/relationships/slideLayout" Target="../slideLayouts/slideLayout1026.xml"/><Relationship Id="rId3" Type="http://schemas.openxmlformats.org/officeDocument/2006/relationships/slideLayout" Target="../slideLayouts/slideLayout1025.xml"/><Relationship Id="rId2" Type="http://schemas.openxmlformats.org/officeDocument/2006/relationships/slideLayout" Target="../slideLayouts/slideLayout1024.xml"/><Relationship Id="rId19" Type="http://schemas.openxmlformats.org/officeDocument/2006/relationships/theme" Target="../theme/theme6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039.xml"/><Relationship Id="rId16" Type="http://schemas.openxmlformats.org/officeDocument/2006/relationships/slideLayout" Target="../slideLayouts/slideLayout1038.xml"/><Relationship Id="rId15" Type="http://schemas.openxmlformats.org/officeDocument/2006/relationships/slideLayout" Target="../slideLayouts/slideLayout1037.xml"/><Relationship Id="rId14" Type="http://schemas.openxmlformats.org/officeDocument/2006/relationships/slideLayout" Target="../slideLayouts/slideLayout1036.xml"/><Relationship Id="rId13" Type="http://schemas.openxmlformats.org/officeDocument/2006/relationships/slideLayout" Target="../slideLayouts/slideLayout1035.xml"/><Relationship Id="rId12" Type="http://schemas.openxmlformats.org/officeDocument/2006/relationships/slideLayout" Target="../slideLayouts/slideLayout1034.xml"/><Relationship Id="rId11" Type="http://schemas.openxmlformats.org/officeDocument/2006/relationships/slideLayout" Target="../slideLayouts/slideLayout1033.xml"/><Relationship Id="rId10" Type="http://schemas.openxmlformats.org/officeDocument/2006/relationships/slideLayout" Target="../slideLayouts/slideLayout1032.xml"/><Relationship Id="rId1" Type="http://schemas.openxmlformats.org/officeDocument/2006/relationships/slideLayout" Target="../slideLayouts/slideLayout1023.xml"/></Relationships>
</file>

<file path=ppt/slideMasters/_rels/slideMaster6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48.xml"/><Relationship Id="rId8" Type="http://schemas.openxmlformats.org/officeDocument/2006/relationships/slideLayout" Target="../slideLayouts/slideLayout1047.xml"/><Relationship Id="rId7" Type="http://schemas.openxmlformats.org/officeDocument/2006/relationships/slideLayout" Target="../slideLayouts/slideLayout1046.xml"/><Relationship Id="rId6" Type="http://schemas.openxmlformats.org/officeDocument/2006/relationships/slideLayout" Target="../slideLayouts/slideLayout1045.xml"/><Relationship Id="rId5" Type="http://schemas.openxmlformats.org/officeDocument/2006/relationships/slideLayout" Target="../slideLayouts/slideLayout1044.xml"/><Relationship Id="rId4" Type="http://schemas.openxmlformats.org/officeDocument/2006/relationships/slideLayout" Target="../slideLayouts/slideLayout1043.xml"/><Relationship Id="rId3" Type="http://schemas.openxmlformats.org/officeDocument/2006/relationships/slideLayout" Target="../slideLayouts/slideLayout1042.xml"/><Relationship Id="rId2" Type="http://schemas.openxmlformats.org/officeDocument/2006/relationships/slideLayout" Target="../slideLayouts/slideLayout1041.xml"/><Relationship Id="rId19" Type="http://schemas.openxmlformats.org/officeDocument/2006/relationships/theme" Target="../theme/theme6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056.xml"/><Relationship Id="rId16" Type="http://schemas.openxmlformats.org/officeDocument/2006/relationships/slideLayout" Target="../slideLayouts/slideLayout1055.xml"/><Relationship Id="rId15" Type="http://schemas.openxmlformats.org/officeDocument/2006/relationships/slideLayout" Target="../slideLayouts/slideLayout1054.xml"/><Relationship Id="rId14" Type="http://schemas.openxmlformats.org/officeDocument/2006/relationships/slideLayout" Target="../slideLayouts/slideLayout1053.xml"/><Relationship Id="rId13" Type="http://schemas.openxmlformats.org/officeDocument/2006/relationships/slideLayout" Target="../slideLayouts/slideLayout1052.xml"/><Relationship Id="rId12" Type="http://schemas.openxmlformats.org/officeDocument/2006/relationships/slideLayout" Target="../slideLayouts/slideLayout1051.xml"/><Relationship Id="rId11" Type="http://schemas.openxmlformats.org/officeDocument/2006/relationships/slideLayout" Target="../slideLayouts/slideLayout1050.xml"/><Relationship Id="rId10" Type="http://schemas.openxmlformats.org/officeDocument/2006/relationships/slideLayout" Target="../slideLayouts/slideLayout1049.xml"/><Relationship Id="rId1" Type="http://schemas.openxmlformats.org/officeDocument/2006/relationships/slideLayout" Target="../slideLayouts/slideLayout1040.xml"/></Relationships>
</file>

<file path=ppt/slideMasters/_rels/slideMaster6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65.xml"/><Relationship Id="rId8" Type="http://schemas.openxmlformats.org/officeDocument/2006/relationships/slideLayout" Target="../slideLayouts/slideLayout1064.xml"/><Relationship Id="rId7" Type="http://schemas.openxmlformats.org/officeDocument/2006/relationships/slideLayout" Target="../slideLayouts/slideLayout1063.xml"/><Relationship Id="rId6" Type="http://schemas.openxmlformats.org/officeDocument/2006/relationships/slideLayout" Target="../slideLayouts/slideLayout1062.xml"/><Relationship Id="rId5" Type="http://schemas.openxmlformats.org/officeDocument/2006/relationships/slideLayout" Target="../slideLayouts/slideLayout1061.xml"/><Relationship Id="rId4" Type="http://schemas.openxmlformats.org/officeDocument/2006/relationships/slideLayout" Target="../slideLayouts/slideLayout1060.xml"/><Relationship Id="rId3" Type="http://schemas.openxmlformats.org/officeDocument/2006/relationships/slideLayout" Target="../slideLayouts/slideLayout1059.xml"/><Relationship Id="rId2" Type="http://schemas.openxmlformats.org/officeDocument/2006/relationships/slideLayout" Target="../slideLayouts/slideLayout1058.xml"/><Relationship Id="rId19" Type="http://schemas.openxmlformats.org/officeDocument/2006/relationships/theme" Target="../theme/theme63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073.xml"/><Relationship Id="rId16" Type="http://schemas.openxmlformats.org/officeDocument/2006/relationships/slideLayout" Target="../slideLayouts/slideLayout1072.xml"/><Relationship Id="rId15" Type="http://schemas.openxmlformats.org/officeDocument/2006/relationships/slideLayout" Target="../slideLayouts/slideLayout1071.xml"/><Relationship Id="rId14" Type="http://schemas.openxmlformats.org/officeDocument/2006/relationships/slideLayout" Target="../slideLayouts/slideLayout1070.xml"/><Relationship Id="rId13" Type="http://schemas.openxmlformats.org/officeDocument/2006/relationships/slideLayout" Target="../slideLayouts/slideLayout1069.xml"/><Relationship Id="rId12" Type="http://schemas.openxmlformats.org/officeDocument/2006/relationships/slideLayout" Target="../slideLayouts/slideLayout1068.xml"/><Relationship Id="rId11" Type="http://schemas.openxmlformats.org/officeDocument/2006/relationships/slideLayout" Target="../slideLayouts/slideLayout1067.xml"/><Relationship Id="rId10" Type="http://schemas.openxmlformats.org/officeDocument/2006/relationships/slideLayout" Target="../slideLayouts/slideLayout1066.xml"/><Relationship Id="rId1" Type="http://schemas.openxmlformats.org/officeDocument/2006/relationships/slideLayout" Target="../slideLayouts/slideLayout1057.xml"/></Relationships>
</file>

<file path=ppt/slideMasters/_rels/slideMaster6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82.xml"/><Relationship Id="rId8" Type="http://schemas.openxmlformats.org/officeDocument/2006/relationships/slideLayout" Target="../slideLayouts/slideLayout1081.xml"/><Relationship Id="rId7" Type="http://schemas.openxmlformats.org/officeDocument/2006/relationships/slideLayout" Target="../slideLayouts/slideLayout1080.xml"/><Relationship Id="rId6" Type="http://schemas.openxmlformats.org/officeDocument/2006/relationships/slideLayout" Target="../slideLayouts/slideLayout1079.xml"/><Relationship Id="rId5" Type="http://schemas.openxmlformats.org/officeDocument/2006/relationships/slideLayout" Target="../slideLayouts/slideLayout1078.xml"/><Relationship Id="rId4" Type="http://schemas.openxmlformats.org/officeDocument/2006/relationships/slideLayout" Target="../slideLayouts/slideLayout1077.xml"/><Relationship Id="rId3" Type="http://schemas.openxmlformats.org/officeDocument/2006/relationships/slideLayout" Target="../slideLayouts/slideLayout1076.xml"/><Relationship Id="rId2" Type="http://schemas.openxmlformats.org/officeDocument/2006/relationships/slideLayout" Target="../slideLayouts/slideLayout1075.xml"/><Relationship Id="rId19" Type="http://schemas.openxmlformats.org/officeDocument/2006/relationships/theme" Target="../theme/theme64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090.xml"/><Relationship Id="rId16" Type="http://schemas.openxmlformats.org/officeDocument/2006/relationships/slideLayout" Target="../slideLayouts/slideLayout1089.xml"/><Relationship Id="rId15" Type="http://schemas.openxmlformats.org/officeDocument/2006/relationships/slideLayout" Target="../slideLayouts/slideLayout1088.xml"/><Relationship Id="rId14" Type="http://schemas.openxmlformats.org/officeDocument/2006/relationships/slideLayout" Target="../slideLayouts/slideLayout1087.xml"/><Relationship Id="rId13" Type="http://schemas.openxmlformats.org/officeDocument/2006/relationships/slideLayout" Target="../slideLayouts/slideLayout1086.xml"/><Relationship Id="rId12" Type="http://schemas.openxmlformats.org/officeDocument/2006/relationships/slideLayout" Target="../slideLayouts/slideLayout1085.xml"/><Relationship Id="rId11" Type="http://schemas.openxmlformats.org/officeDocument/2006/relationships/slideLayout" Target="../slideLayouts/slideLayout1084.xml"/><Relationship Id="rId10" Type="http://schemas.openxmlformats.org/officeDocument/2006/relationships/slideLayout" Target="../slideLayouts/slideLayout1083.xml"/><Relationship Id="rId1" Type="http://schemas.openxmlformats.org/officeDocument/2006/relationships/slideLayout" Target="../slideLayouts/slideLayout1074.xml"/></Relationships>
</file>

<file path=ppt/slideMasters/_rels/slideMaster6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99.xml"/><Relationship Id="rId8" Type="http://schemas.openxmlformats.org/officeDocument/2006/relationships/slideLayout" Target="../slideLayouts/slideLayout1098.xml"/><Relationship Id="rId7" Type="http://schemas.openxmlformats.org/officeDocument/2006/relationships/slideLayout" Target="../slideLayouts/slideLayout1097.xml"/><Relationship Id="rId6" Type="http://schemas.openxmlformats.org/officeDocument/2006/relationships/slideLayout" Target="../slideLayouts/slideLayout1096.xml"/><Relationship Id="rId5" Type="http://schemas.openxmlformats.org/officeDocument/2006/relationships/slideLayout" Target="../slideLayouts/slideLayout1095.xml"/><Relationship Id="rId4" Type="http://schemas.openxmlformats.org/officeDocument/2006/relationships/slideLayout" Target="../slideLayouts/slideLayout1094.xml"/><Relationship Id="rId3" Type="http://schemas.openxmlformats.org/officeDocument/2006/relationships/slideLayout" Target="../slideLayouts/slideLayout1093.xml"/><Relationship Id="rId2" Type="http://schemas.openxmlformats.org/officeDocument/2006/relationships/slideLayout" Target="../slideLayouts/slideLayout1092.xml"/><Relationship Id="rId19" Type="http://schemas.openxmlformats.org/officeDocument/2006/relationships/theme" Target="../theme/theme65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107.xml"/><Relationship Id="rId16" Type="http://schemas.openxmlformats.org/officeDocument/2006/relationships/slideLayout" Target="../slideLayouts/slideLayout1106.xml"/><Relationship Id="rId15" Type="http://schemas.openxmlformats.org/officeDocument/2006/relationships/slideLayout" Target="../slideLayouts/slideLayout1105.xml"/><Relationship Id="rId14" Type="http://schemas.openxmlformats.org/officeDocument/2006/relationships/slideLayout" Target="../slideLayouts/slideLayout1104.xml"/><Relationship Id="rId13" Type="http://schemas.openxmlformats.org/officeDocument/2006/relationships/slideLayout" Target="../slideLayouts/slideLayout1103.xml"/><Relationship Id="rId12" Type="http://schemas.openxmlformats.org/officeDocument/2006/relationships/slideLayout" Target="../slideLayouts/slideLayout1102.xml"/><Relationship Id="rId11" Type="http://schemas.openxmlformats.org/officeDocument/2006/relationships/slideLayout" Target="../slideLayouts/slideLayout1101.xml"/><Relationship Id="rId10" Type="http://schemas.openxmlformats.org/officeDocument/2006/relationships/slideLayout" Target="../slideLayouts/slideLayout1100.xml"/><Relationship Id="rId1" Type="http://schemas.openxmlformats.org/officeDocument/2006/relationships/slideLayout" Target="../slideLayouts/slideLayout1091.xml"/></Relationships>
</file>

<file path=ppt/slideMasters/_rels/slideMaster6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16.xml"/><Relationship Id="rId8" Type="http://schemas.openxmlformats.org/officeDocument/2006/relationships/slideLayout" Target="../slideLayouts/slideLayout1115.xml"/><Relationship Id="rId7" Type="http://schemas.openxmlformats.org/officeDocument/2006/relationships/slideLayout" Target="../slideLayouts/slideLayout1114.xml"/><Relationship Id="rId6" Type="http://schemas.openxmlformats.org/officeDocument/2006/relationships/slideLayout" Target="../slideLayouts/slideLayout1113.xml"/><Relationship Id="rId5" Type="http://schemas.openxmlformats.org/officeDocument/2006/relationships/slideLayout" Target="../slideLayouts/slideLayout1112.xml"/><Relationship Id="rId4" Type="http://schemas.openxmlformats.org/officeDocument/2006/relationships/slideLayout" Target="../slideLayouts/slideLayout1111.xml"/><Relationship Id="rId3" Type="http://schemas.openxmlformats.org/officeDocument/2006/relationships/slideLayout" Target="../slideLayouts/slideLayout1110.xml"/><Relationship Id="rId2" Type="http://schemas.openxmlformats.org/officeDocument/2006/relationships/slideLayout" Target="../slideLayouts/slideLayout1109.xml"/><Relationship Id="rId19" Type="http://schemas.openxmlformats.org/officeDocument/2006/relationships/theme" Target="../theme/theme66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124.xml"/><Relationship Id="rId16" Type="http://schemas.openxmlformats.org/officeDocument/2006/relationships/slideLayout" Target="../slideLayouts/slideLayout1123.xml"/><Relationship Id="rId15" Type="http://schemas.openxmlformats.org/officeDocument/2006/relationships/slideLayout" Target="../slideLayouts/slideLayout1122.xml"/><Relationship Id="rId14" Type="http://schemas.openxmlformats.org/officeDocument/2006/relationships/slideLayout" Target="../slideLayouts/slideLayout1121.xml"/><Relationship Id="rId13" Type="http://schemas.openxmlformats.org/officeDocument/2006/relationships/slideLayout" Target="../slideLayouts/slideLayout1120.xml"/><Relationship Id="rId12" Type="http://schemas.openxmlformats.org/officeDocument/2006/relationships/slideLayout" Target="../slideLayouts/slideLayout1119.xml"/><Relationship Id="rId11" Type="http://schemas.openxmlformats.org/officeDocument/2006/relationships/slideLayout" Target="../slideLayouts/slideLayout1118.xml"/><Relationship Id="rId10" Type="http://schemas.openxmlformats.org/officeDocument/2006/relationships/slideLayout" Target="../slideLayouts/slideLayout1117.xml"/><Relationship Id="rId1" Type="http://schemas.openxmlformats.org/officeDocument/2006/relationships/slideLayout" Target="../slideLayouts/slideLayout1108.xml"/></Relationships>
</file>

<file path=ppt/slideMasters/_rels/slideMaster6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33.xml"/><Relationship Id="rId8" Type="http://schemas.openxmlformats.org/officeDocument/2006/relationships/slideLayout" Target="../slideLayouts/slideLayout1132.xml"/><Relationship Id="rId7" Type="http://schemas.openxmlformats.org/officeDocument/2006/relationships/slideLayout" Target="../slideLayouts/slideLayout1131.xml"/><Relationship Id="rId6" Type="http://schemas.openxmlformats.org/officeDocument/2006/relationships/slideLayout" Target="../slideLayouts/slideLayout1130.xml"/><Relationship Id="rId5" Type="http://schemas.openxmlformats.org/officeDocument/2006/relationships/slideLayout" Target="../slideLayouts/slideLayout1129.xml"/><Relationship Id="rId4" Type="http://schemas.openxmlformats.org/officeDocument/2006/relationships/slideLayout" Target="../slideLayouts/slideLayout1128.xml"/><Relationship Id="rId3" Type="http://schemas.openxmlformats.org/officeDocument/2006/relationships/slideLayout" Target="../slideLayouts/slideLayout1127.xml"/><Relationship Id="rId2" Type="http://schemas.openxmlformats.org/officeDocument/2006/relationships/slideLayout" Target="../slideLayouts/slideLayout1126.xml"/><Relationship Id="rId19" Type="http://schemas.openxmlformats.org/officeDocument/2006/relationships/theme" Target="../theme/theme67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141.xml"/><Relationship Id="rId16" Type="http://schemas.openxmlformats.org/officeDocument/2006/relationships/slideLayout" Target="../slideLayouts/slideLayout1140.xml"/><Relationship Id="rId15" Type="http://schemas.openxmlformats.org/officeDocument/2006/relationships/slideLayout" Target="../slideLayouts/slideLayout1139.xml"/><Relationship Id="rId14" Type="http://schemas.openxmlformats.org/officeDocument/2006/relationships/slideLayout" Target="../slideLayouts/slideLayout1138.xml"/><Relationship Id="rId13" Type="http://schemas.openxmlformats.org/officeDocument/2006/relationships/slideLayout" Target="../slideLayouts/slideLayout1137.xml"/><Relationship Id="rId12" Type="http://schemas.openxmlformats.org/officeDocument/2006/relationships/slideLayout" Target="../slideLayouts/slideLayout1136.xml"/><Relationship Id="rId11" Type="http://schemas.openxmlformats.org/officeDocument/2006/relationships/slideLayout" Target="../slideLayouts/slideLayout1135.xml"/><Relationship Id="rId10" Type="http://schemas.openxmlformats.org/officeDocument/2006/relationships/slideLayout" Target="../slideLayouts/slideLayout1134.xml"/><Relationship Id="rId1" Type="http://schemas.openxmlformats.org/officeDocument/2006/relationships/slideLayout" Target="../slideLayouts/slideLayout1125.xml"/></Relationships>
</file>

<file path=ppt/slideMasters/_rels/slideMaster6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50.xml"/><Relationship Id="rId8" Type="http://schemas.openxmlformats.org/officeDocument/2006/relationships/slideLayout" Target="../slideLayouts/slideLayout1149.xml"/><Relationship Id="rId7" Type="http://schemas.openxmlformats.org/officeDocument/2006/relationships/slideLayout" Target="../slideLayouts/slideLayout1148.xml"/><Relationship Id="rId6" Type="http://schemas.openxmlformats.org/officeDocument/2006/relationships/slideLayout" Target="../slideLayouts/slideLayout1147.xml"/><Relationship Id="rId5" Type="http://schemas.openxmlformats.org/officeDocument/2006/relationships/slideLayout" Target="../slideLayouts/slideLayout1146.xml"/><Relationship Id="rId4" Type="http://schemas.openxmlformats.org/officeDocument/2006/relationships/slideLayout" Target="../slideLayouts/slideLayout1145.xml"/><Relationship Id="rId3" Type="http://schemas.openxmlformats.org/officeDocument/2006/relationships/slideLayout" Target="../slideLayouts/slideLayout1144.xml"/><Relationship Id="rId2" Type="http://schemas.openxmlformats.org/officeDocument/2006/relationships/slideLayout" Target="../slideLayouts/slideLayout1143.xml"/><Relationship Id="rId19" Type="http://schemas.openxmlformats.org/officeDocument/2006/relationships/theme" Target="../theme/theme68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158.xml"/><Relationship Id="rId16" Type="http://schemas.openxmlformats.org/officeDocument/2006/relationships/slideLayout" Target="../slideLayouts/slideLayout1157.xml"/><Relationship Id="rId15" Type="http://schemas.openxmlformats.org/officeDocument/2006/relationships/slideLayout" Target="../slideLayouts/slideLayout1156.xml"/><Relationship Id="rId14" Type="http://schemas.openxmlformats.org/officeDocument/2006/relationships/slideLayout" Target="../slideLayouts/slideLayout1155.xml"/><Relationship Id="rId13" Type="http://schemas.openxmlformats.org/officeDocument/2006/relationships/slideLayout" Target="../slideLayouts/slideLayout1154.xml"/><Relationship Id="rId12" Type="http://schemas.openxmlformats.org/officeDocument/2006/relationships/slideLayout" Target="../slideLayouts/slideLayout1153.xml"/><Relationship Id="rId11" Type="http://schemas.openxmlformats.org/officeDocument/2006/relationships/slideLayout" Target="../slideLayouts/slideLayout1152.xml"/><Relationship Id="rId10" Type="http://schemas.openxmlformats.org/officeDocument/2006/relationships/slideLayout" Target="../slideLayouts/slideLayout1151.xml"/><Relationship Id="rId1" Type="http://schemas.openxmlformats.org/officeDocument/2006/relationships/slideLayout" Target="../slideLayouts/slideLayout1142.xml"/></Relationships>
</file>

<file path=ppt/slideMasters/_rels/slideMaster6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67.xml"/><Relationship Id="rId8" Type="http://schemas.openxmlformats.org/officeDocument/2006/relationships/slideLayout" Target="../slideLayouts/slideLayout1166.xml"/><Relationship Id="rId7" Type="http://schemas.openxmlformats.org/officeDocument/2006/relationships/slideLayout" Target="../slideLayouts/slideLayout1165.xml"/><Relationship Id="rId6" Type="http://schemas.openxmlformats.org/officeDocument/2006/relationships/slideLayout" Target="../slideLayouts/slideLayout1164.xml"/><Relationship Id="rId5" Type="http://schemas.openxmlformats.org/officeDocument/2006/relationships/slideLayout" Target="../slideLayouts/slideLayout1163.xml"/><Relationship Id="rId4" Type="http://schemas.openxmlformats.org/officeDocument/2006/relationships/slideLayout" Target="../slideLayouts/slideLayout1162.xml"/><Relationship Id="rId3" Type="http://schemas.openxmlformats.org/officeDocument/2006/relationships/slideLayout" Target="../slideLayouts/slideLayout1161.xml"/><Relationship Id="rId2" Type="http://schemas.openxmlformats.org/officeDocument/2006/relationships/slideLayout" Target="../slideLayouts/slideLayout1160.xml"/><Relationship Id="rId19" Type="http://schemas.openxmlformats.org/officeDocument/2006/relationships/theme" Target="../theme/theme69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175.xml"/><Relationship Id="rId16" Type="http://schemas.openxmlformats.org/officeDocument/2006/relationships/slideLayout" Target="../slideLayouts/slideLayout1174.xml"/><Relationship Id="rId15" Type="http://schemas.openxmlformats.org/officeDocument/2006/relationships/slideLayout" Target="../slideLayouts/slideLayout1173.xml"/><Relationship Id="rId14" Type="http://schemas.openxmlformats.org/officeDocument/2006/relationships/slideLayout" Target="../slideLayouts/slideLayout1172.xml"/><Relationship Id="rId13" Type="http://schemas.openxmlformats.org/officeDocument/2006/relationships/slideLayout" Target="../slideLayouts/slideLayout1171.xml"/><Relationship Id="rId12" Type="http://schemas.openxmlformats.org/officeDocument/2006/relationships/slideLayout" Target="../slideLayouts/slideLayout1170.xml"/><Relationship Id="rId11" Type="http://schemas.openxmlformats.org/officeDocument/2006/relationships/slideLayout" Target="../slideLayouts/slideLayout1169.xml"/><Relationship Id="rId10" Type="http://schemas.openxmlformats.org/officeDocument/2006/relationships/slideLayout" Target="../slideLayouts/slideLayout1168.xml"/><Relationship Id="rId1" Type="http://schemas.openxmlformats.org/officeDocument/2006/relationships/slideLayout" Target="../slideLayouts/slideLayout1159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1.xml"/><Relationship Id="rId8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4.xml"/><Relationship Id="rId19" Type="http://schemas.openxmlformats.org/officeDocument/2006/relationships/theme" Target="../theme/theme7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18.xml"/><Relationship Id="rId15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16.xml"/><Relationship Id="rId13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03.xml"/></Relationships>
</file>

<file path=ppt/slideMasters/_rels/slideMaster7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84.xml"/><Relationship Id="rId8" Type="http://schemas.openxmlformats.org/officeDocument/2006/relationships/slideLayout" Target="../slideLayouts/slideLayout1183.xml"/><Relationship Id="rId7" Type="http://schemas.openxmlformats.org/officeDocument/2006/relationships/slideLayout" Target="../slideLayouts/slideLayout1182.xml"/><Relationship Id="rId6" Type="http://schemas.openxmlformats.org/officeDocument/2006/relationships/slideLayout" Target="../slideLayouts/slideLayout1181.xml"/><Relationship Id="rId5" Type="http://schemas.openxmlformats.org/officeDocument/2006/relationships/slideLayout" Target="../slideLayouts/slideLayout1180.xml"/><Relationship Id="rId4" Type="http://schemas.openxmlformats.org/officeDocument/2006/relationships/slideLayout" Target="../slideLayouts/slideLayout1179.xml"/><Relationship Id="rId3" Type="http://schemas.openxmlformats.org/officeDocument/2006/relationships/slideLayout" Target="../slideLayouts/slideLayout1178.xml"/><Relationship Id="rId2" Type="http://schemas.openxmlformats.org/officeDocument/2006/relationships/slideLayout" Target="../slideLayouts/slideLayout1177.xml"/><Relationship Id="rId19" Type="http://schemas.openxmlformats.org/officeDocument/2006/relationships/theme" Target="../theme/theme70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192.xml"/><Relationship Id="rId16" Type="http://schemas.openxmlformats.org/officeDocument/2006/relationships/slideLayout" Target="../slideLayouts/slideLayout1191.xml"/><Relationship Id="rId15" Type="http://schemas.openxmlformats.org/officeDocument/2006/relationships/slideLayout" Target="../slideLayouts/slideLayout1190.xml"/><Relationship Id="rId14" Type="http://schemas.openxmlformats.org/officeDocument/2006/relationships/slideLayout" Target="../slideLayouts/slideLayout1189.xml"/><Relationship Id="rId13" Type="http://schemas.openxmlformats.org/officeDocument/2006/relationships/slideLayout" Target="../slideLayouts/slideLayout1188.xml"/><Relationship Id="rId12" Type="http://schemas.openxmlformats.org/officeDocument/2006/relationships/slideLayout" Target="../slideLayouts/slideLayout1187.xml"/><Relationship Id="rId11" Type="http://schemas.openxmlformats.org/officeDocument/2006/relationships/slideLayout" Target="../slideLayouts/slideLayout1186.xml"/><Relationship Id="rId10" Type="http://schemas.openxmlformats.org/officeDocument/2006/relationships/slideLayout" Target="../slideLayouts/slideLayout1185.xml"/><Relationship Id="rId1" Type="http://schemas.openxmlformats.org/officeDocument/2006/relationships/slideLayout" Target="../slideLayouts/slideLayout1176.xml"/></Relationships>
</file>

<file path=ppt/slideMasters/_rels/slideMaster7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01.xml"/><Relationship Id="rId8" Type="http://schemas.openxmlformats.org/officeDocument/2006/relationships/slideLayout" Target="../slideLayouts/slideLayout1200.xml"/><Relationship Id="rId7" Type="http://schemas.openxmlformats.org/officeDocument/2006/relationships/slideLayout" Target="../slideLayouts/slideLayout1199.xml"/><Relationship Id="rId6" Type="http://schemas.openxmlformats.org/officeDocument/2006/relationships/slideLayout" Target="../slideLayouts/slideLayout1198.xml"/><Relationship Id="rId5" Type="http://schemas.openxmlformats.org/officeDocument/2006/relationships/slideLayout" Target="../slideLayouts/slideLayout1197.xml"/><Relationship Id="rId4" Type="http://schemas.openxmlformats.org/officeDocument/2006/relationships/slideLayout" Target="../slideLayouts/slideLayout1196.xml"/><Relationship Id="rId3" Type="http://schemas.openxmlformats.org/officeDocument/2006/relationships/slideLayout" Target="../slideLayouts/slideLayout1195.xml"/><Relationship Id="rId2" Type="http://schemas.openxmlformats.org/officeDocument/2006/relationships/slideLayout" Target="../slideLayouts/slideLayout1194.xml"/><Relationship Id="rId19" Type="http://schemas.openxmlformats.org/officeDocument/2006/relationships/theme" Target="../theme/theme7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209.xml"/><Relationship Id="rId16" Type="http://schemas.openxmlformats.org/officeDocument/2006/relationships/slideLayout" Target="../slideLayouts/slideLayout1208.xml"/><Relationship Id="rId15" Type="http://schemas.openxmlformats.org/officeDocument/2006/relationships/slideLayout" Target="../slideLayouts/slideLayout1207.xml"/><Relationship Id="rId14" Type="http://schemas.openxmlformats.org/officeDocument/2006/relationships/slideLayout" Target="../slideLayouts/slideLayout1206.xml"/><Relationship Id="rId13" Type="http://schemas.openxmlformats.org/officeDocument/2006/relationships/slideLayout" Target="../slideLayouts/slideLayout1205.xml"/><Relationship Id="rId12" Type="http://schemas.openxmlformats.org/officeDocument/2006/relationships/slideLayout" Target="../slideLayouts/slideLayout1204.xml"/><Relationship Id="rId11" Type="http://schemas.openxmlformats.org/officeDocument/2006/relationships/slideLayout" Target="../slideLayouts/slideLayout1203.xml"/><Relationship Id="rId10" Type="http://schemas.openxmlformats.org/officeDocument/2006/relationships/slideLayout" Target="../slideLayouts/slideLayout1202.xml"/><Relationship Id="rId1" Type="http://schemas.openxmlformats.org/officeDocument/2006/relationships/slideLayout" Target="../slideLayouts/slideLayout1193.xml"/></Relationships>
</file>

<file path=ppt/slideMasters/_rels/slideMaster7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18.xml"/><Relationship Id="rId8" Type="http://schemas.openxmlformats.org/officeDocument/2006/relationships/slideLayout" Target="../slideLayouts/slideLayout1217.xml"/><Relationship Id="rId7" Type="http://schemas.openxmlformats.org/officeDocument/2006/relationships/slideLayout" Target="../slideLayouts/slideLayout1216.xml"/><Relationship Id="rId6" Type="http://schemas.openxmlformats.org/officeDocument/2006/relationships/slideLayout" Target="../slideLayouts/slideLayout1215.xml"/><Relationship Id="rId5" Type="http://schemas.openxmlformats.org/officeDocument/2006/relationships/slideLayout" Target="../slideLayouts/slideLayout1214.xml"/><Relationship Id="rId4" Type="http://schemas.openxmlformats.org/officeDocument/2006/relationships/slideLayout" Target="../slideLayouts/slideLayout1213.xml"/><Relationship Id="rId3" Type="http://schemas.openxmlformats.org/officeDocument/2006/relationships/slideLayout" Target="../slideLayouts/slideLayout1212.xml"/><Relationship Id="rId2" Type="http://schemas.openxmlformats.org/officeDocument/2006/relationships/slideLayout" Target="../slideLayouts/slideLayout1211.xml"/><Relationship Id="rId19" Type="http://schemas.openxmlformats.org/officeDocument/2006/relationships/theme" Target="../theme/theme7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226.xml"/><Relationship Id="rId16" Type="http://schemas.openxmlformats.org/officeDocument/2006/relationships/slideLayout" Target="../slideLayouts/slideLayout1225.xml"/><Relationship Id="rId15" Type="http://schemas.openxmlformats.org/officeDocument/2006/relationships/slideLayout" Target="../slideLayouts/slideLayout1224.xml"/><Relationship Id="rId14" Type="http://schemas.openxmlformats.org/officeDocument/2006/relationships/slideLayout" Target="../slideLayouts/slideLayout1223.xml"/><Relationship Id="rId13" Type="http://schemas.openxmlformats.org/officeDocument/2006/relationships/slideLayout" Target="../slideLayouts/slideLayout1222.xml"/><Relationship Id="rId12" Type="http://schemas.openxmlformats.org/officeDocument/2006/relationships/slideLayout" Target="../slideLayouts/slideLayout1221.xml"/><Relationship Id="rId11" Type="http://schemas.openxmlformats.org/officeDocument/2006/relationships/slideLayout" Target="../slideLayouts/slideLayout1220.xml"/><Relationship Id="rId10" Type="http://schemas.openxmlformats.org/officeDocument/2006/relationships/slideLayout" Target="../slideLayouts/slideLayout1219.xml"/><Relationship Id="rId1" Type="http://schemas.openxmlformats.org/officeDocument/2006/relationships/slideLayout" Target="../slideLayouts/slideLayout1210.xml"/></Relationships>
</file>

<file path=ppt/slideMasters/_rels/slideMaster7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35.xml"/><Relationship Id="rId8" Type="http://schemas.openxmlformats.org/officeDocument/2006/relationships/slideLayout" Target="../slideLayouts/slideLayout1234.xml"/><Relationship Id="rId7" Type="http://schemas.openxmlformats.org/officeDocument/2006/relationships/slideLayout" Target="../slideLayouts/slideLayout1233.xml"/><Relationship Id="rId6" Type="http://schemas.openxmlformats.org/officeDocument/2006/relationships/slideLayout" Target="../slideLayouts/slideLayout1232.xml"/><Relationship Id="rId5" Type="http://schemas.openxmlformats.org/officeDocument/2006/relationships/slideLayout" Target="../slideLayouts/slideLayout1231.xml"/><Relationship Id="rId4" Type="http://schemas.openxmlformats.org/officeDocument/2006/relationships/slideLayout" Target="../slideLayouts/slideLayout1230.xml"/><Relationship Id="rId3" Type="http://schemas.openxmlformats.org/officeDocument/2006/relationships/slideLayout" Target="../slideLayouts/slideLayout1229.xml"/><Relationship Id="rId2" Type="http://schemas.openxmlformats.org/officeDocument/2006/relationships/slideLayout" Target="../slideLayouts/slideLayout1228.xml"/><Relationship Id="rId19" Type="http://schemas.openxmlformats.org/officeDocument/2006/relationships/theme" Target="../theme/theme73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243.xml"/><Relationship Id="rId16" Type="http://schemas.openxmlformats.org/officeDocument/2006/relationships/slideLayout" Target="../slideLayouts/slideLayout1242.xml"/><Relationship Id="rId15" Type="http://schemas.openxmlformats.org/officeDocument/2006/relationships/slideLayout" Target="../slideLayouts/slideLayout1241.xml"/><Relationship Id="rId14" Type="http://schemas.openxmlformats.org/officeDocument/2006/relationships/slideLayout" Target="../slideLayouts/slideLayout1240.xml"/><Relationship Id="rId13" Type="http://schemas.openxmlformats.org/officeDocument/2006/relationships/slideLayout" Target="../slideLayouts/slideLayout1239.xml"/><Relationship Id="rId12" Type="http://schemas.openxmlformats.org/officeDocument/2006/relationships/slideLayout" Target="../slideLayouts/slideLayout1238.xml"/><Relationship Id="rId11" Type="http://schemas.openxmlformats.org/officeDocument/2006/relationships/slideLayout" Target="../slideLayouts/slideLayout1237.xml"/><Relationship Id="rId10" Type="http://schemas.openxmlformats.org/officeDocument/2006/relationships/slideLayout" Target="../slideLayouts/slideLayout1236.xml"/><Relationship Id="rId1" Type="http://schemas.openxmlformats.org/officeDocument/2006/relationships/slideLayout" Target="../slideLayouts/slideLayout1227.xml"/></Relationships>
</file>

<file path=ppt/slideMasters/_rels/slideMaster7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52.xml"/><Relationship Id="rId8" Type="http://schemas.openxmlformats.org/officeDocument/2006/relationships/slideLayout" Target="../slideLayouts/slideLayout1251.xml"/><Relationship Id="rId7" Type="http://schemas.openxmlformats.org/officeDocument/2006/relationships/slideLayout" Target="../slideLayouts/slideLayout1250.xml"/><Relationship Id="rId6" Type="http://schemas.openxmlformats.org/officeDocument/2006/relationships/slideLayout" Target="../slideLayouts/slideLayout1249.xml"/><Relationship Id="rId5" Type="http://schemas.openxmlformats.org/officeDocument/2006/relationships/slideLayout" Target="../slideLayouts/slideLayout1248.xml"/><Relationship Id="rId4" Type="http://schemas.openxmlformats.org/officeDocument/2006/relationships/slideLayout" Target="../slideLayouts/slideLayout1247.xml"/><Relationship Id="rId3" Type="http://schemas.openxmlformats.org/officeDocument/2006/relationships/slideLayout" Target="../slideLayouts/slideLayout1246.xml"/><Relationship Id="rId2" Type="http://schemas.openxmlformats.org/officeDocument/2006/relationships/slideLayout" Target="../slideLayouts/slideLayout1245.xml"/><Relationship Id="rId19" Type="http://schemas.openxmlformats.org/officeDocument/2006/relationships/theme" Target="../theme/theme74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260.xml"/><Relationship Id="rId16" Type="http://schemas.openxmlformats.org/officeDocument/2006/relationships/slideLayout" Target="../slideLayouts/slideLayout1259.xml"/><Relationship Id="rId15" Type="http://schemas.openxmlformats.org/officeDocument/2006/relationships/slideLayout" Target="../slideLayouts/slideLayout1258.xml"/><Relationship Id="rId14" Type="http://schemas.openxmlformats.org/officeDocument/2006/relationships/slideLayout" Target="../slideLayouts/slideLayout1257.xml"/><Relationship Id="rId13" Type="http://schemas.openxmlformats.org/officeDocument/2006/relationships/slideLayout" Target="../slideLayouts/slideLayout1256.xml"/><Relationship Id="rId12" Type="http://schemas.openxmlformats.org/officeDocument/2006/relationships/slideLayout" Target="../slideLayouts/slideLayout1255.xml"/><Relationship Id="rId11" Type="http://schemas.openxmlformats.org/officeDocument/2006/relationships/slideLayout" Target="../slideLayouts/slideLayout1254.xml"/><Relationship Id="rId10" Type="http://schemas.openxmlformats.org/officeDocument/2006/relationships/slideLayout" Target="../slideLayouts/slideLayout1253.xml"/><Relationship Id="rId1" Type="http://schemas.openxmlformats.org/officeDocument/2006/relationships/slideLayout" Target="../slideLayouts/slideLayout1244.xml"/></Relationships>
</file>

<file path=ppt/slideMasters/_rels/slideMaster7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69.xml"/><Relationship Id="rId8" Type="http://schemas.openxmlformats.org/officeDocument/2006/relationships/slideLayout" Target="../slideLayouts/slideLayout1268.xml"/><Relationship Id="rId7" Type="http://schemas.openxmlformats.org/officeDocument/2006/relationships/slideLayout" Target="../slideLayouts/slideLayout1267.xml"/><Relationship Id="rId6" Type="http://schemas.openxmlformats.org/officeDocument/2006/relationships/slideLayout" Target="../slideLayouts/slideLayout1266.xml"/><Relationship Id="rId5" Type="http://schemas.openxmlformats.org/officeDocument/2006/relationships/slideLayout" Target="../slideLayouts/slideLayout1265.xml"/><Relationship Id="rId4" Type="http://schemas.openxmlformats.org/officeDocument/2006/relationships/slideLayout" Target="../slideLayouts/slideLayout1264.xml"/><Relationship Id="rId3" Type="http://schemas.openxmlformats.org/officeDocument/2006/relationships/slideLayout" Target="../slideLayouts/slideLayout1263.xml"/><Relationship Id="rId2" Type="http://schemas.openxmlformats.org/officeDocument/2006/relationships/slideLayout" Target="../slideLayouts/slideLayout1262.xml"/><Relationship Id="rId19" Type="http://schemas.openxmlformats.org/officeDocument/2006/relationships/theme" Target="../theme/theme75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277.xml"/><Relationship Id="rId16" Type="http://schemas.openxmlformats.org/officeDocument/2006/relationships/slideLayout" Target="../slideLayouts/slideLayout1276.xml"/><Relationship Id="rId15" Type="http://schemas.openxmlformats.org/officeDocument/2006/relationships/slideLayout" Target="../slideLayouts/slideLayout1275.xml"/><Relationship Id="rId14" Type="http://schemas.openxmlformats.org/officeDocument/2006/relationships/slideLayout" Target="../slideLayouts/slideLayout1274.xml"/><Relationship Id="rId13" Type="http://schemas.openxmlformats.org/officeDocument/2006/relationships/slideLayout" Target="../slideLayouts/slideLayout1273.xml"/><Relationship Id="rId12" Type="http://schemas.openxmlformats.org/officeDocument/2006/relationships/slideLayout" Target="../slideLayouts/slideLayout1272.xml"/><Relationship Id="rId11" Type="http://schemas.openxmlformats.org/officeDocument/2006/relationships/slideLayout" Target="../slideLayouts/slideLayout1271.xml"/><Relationship Id="rId10" Type="http://schemas.openxmlformats.org/officeDocument/2006/relationships/slideLayout" Target="../slideLayouts/slideLayout1270.xml"/><Relationship Id="rId1" Type="http://schemas.openxmlformats.org/officeDocument/2006/relationships/slideLayout" Target="../slideLayouts/slideLayout1261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8.xml"/><Relationship Id="rId8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21.xml"/><Relationship Id="rId19" Type="http://schemas.openxmlformats.org/officeDocument/2006/relationships/theme" Target="../theme/theme8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36.xml"/><Relationship Id="rId16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3.xml"/><Relationship Id="rId13" Type="http://schemas.openxmlformats.org/officeDocument/2006/relationships/slideLayout" Target="../slideLayouts/slideLayout132.xml"/><Relationship Id="rId12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20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5.xml"/><Relationship Id="rId8" Type="http://schemas.openxmlformats.org/officeDocument/2006/relationships/slideLayout" Target="../slideLayouts/slideLayout144.xml"/><Relationship Id="rId7" Type="http://schemas.openxmlformats.org/officeDocument/2006/relationships/slideLayout" Target="../slideLayouts/slideLayout143.xml"/><Relationship Id="rId6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41.xml"/><Relationship Id="rId4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9.xml"/><Relationship Id="rId2" Type="http://schemas.openxmlformats.org/officeDocument/2006/relationships/slideLayout" Target="../slideLayouts/slideLayout138.xml"/><Relationship Id="rId19" Type="http://schemas.openxmlformats.org/officeDocument/2006/relationships/theme" Target="../theme/theme9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53.xml"/><Relationship Id="rId16" Type="http://schemas.openxmlformats.org/officeDocument/2006/relationships/slideLayout" Target="../slideLayouts/slideLayout152.xml"/><Relationship Id="rId15" Type="http://schemas.openxmlformats.org/officeDocument/2006/relationships/slideLayout" Target="../slideLayouts/slideLayout151.xml"/><Relationship Id="rId14" Type="http://schemas.openxmlformats.org/officeDocument/2006/relationships/slideLayout" Target="../slideLayouts/slideLayout150.xml"/><Relationship Id="rId13" Type="http://schemas.openxmlformats.org/officeDocument/2006/relationships/slideLayout" Target="../slideLayouts/slideLayout149.xml"/><Relationship Id="rId12" Type="http://schemas.openxmlformats.org/officeDocument/2006/relationships/slideLayout" Target="../slideLayouts/slideLayout148.xml"/><Relationship Id="rId11" Type="http://schemas.openxmlformats.org/officeDocument/2006/relationships/slideLayout" Target="../slideLayouts/slideLayout147.xml"/><Relationship Id="rId10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  <p:sldLayoutId id="2147483862" r:id="rId16"/>
    <p:sldLayoutId id="214748386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3877" r:id="rId13"/>
    <p:sldLayoutId id="2147483878" r:id="rId14"/>
    <p:sldLayoutId id="2147483879" r:id="rId15"/>
    <p:sldLayoutId id="2147483880" r:id="rId16"/>
    <p:sldLayoutId id="2147483881" r:id="rId17"/>
    <p:sldLayoutId id="2147483882" r:id="rId1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  <p:sldLayoutId id="2147483900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05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  <p:sldLayoutId id="2147483912" r:id="rId11"/>
    <p:sldLayoutId id="2147483913" r:id="rId12"/>
    <p:sldLayoutId id="2147483914" r:id="rId13"/>
    <p:sldLayoutId id="2147483915" r:id="rId14"/>
    <p:sldLayoutId id="2147483916" r:id="rId15"/>
    <p:sldLayoutId id="2147483917" r:id="rId16"/>
    <p:sldLayoutId id="2147483918" r:id="rId17"/>
    <p:sldLayoutId id="2147483919" r:id="rId1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22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8" r:id="rId8"/>
    <p:sldLayoutId id="2147483929" r:id="rId9"/>
    <p:sldLayoutId id="2147483930" r:id="rId10"/>
    <p:sldLayoutId id="2147483931" r:id="rId11"/>
    <p:sldLayoutId id="2147483932" r:id="rId12"/>
    <p:sldLayoutId id="2147483933" r:id="rId13"/>
    <p:sldLayoutId id="2147483934" r:id="rId14"/>
    <p:sldLayoutId id="2147483935" r:id="rId15"/>
    <p:sldLayoutId id="2147483936" r:id="rId16"/>
    <p:sldLayoutId id="214748393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  <p:sldLayoutId id="2147483950" r:id="rId12"/>
    <p:sldLayoutId id="2147483951" r:id="rId13"/>
    <p:sldLayoutId id="2147483952" r:id="rId14"/>
    <p:sldLayoutId id="2147483953" r:id="rId15"/>
    <p:sldLayoutId id="2147483954" r:id="rId16"/>
    <p:sldLayoutId id="214748395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958" r:id="rId2"/>
    <p:sldLayoutId id="2147483959" r:id="rId3"/>
    <p:sldLayoutId id="2147483960" r:id="rId4"/>
    <p:sldLayoutId id="2147483961" r:id="rId5"/>
    <p:sldLayoutId id="2147483962" r:id="rId6"/>
    <p:sldLayoutId id="2147483963" r:id="rId7"/>
    <p:sldLayoutId id="2147483964" r:id="rId8"/>
    <p:sldLayoutId id="2147483965" r:id="rId9"/>
    <p:sldLayoutId id="2147483966" r:id="rId10"/>
    <p:sldLayoutId id="2147483967" r:id="rId11"/>
    <p:sldLayoutId id="2147483968" r:id="rId12"/>
    <p:sldLayoutId id="2147483969" r:id="rId13"/>
    <p:sldLayoutId id="2147483970" r:id="rId14"/>
    <p:sldLayoutId id="2147483971" r:id="rId15"/>
    <p:sldLayoutId id="2147483972" r:id="rId16"/>
    <p:sldLayoutId id="214748397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76" r:id="rId2"/>
    <p:sldLayoutId id="2147483977" r:id="rId3"/>
    <p:sldLayoutId id="2147483978" r:id="rId4"/>
    <p:sldLayoutId id="2147483979" r:id="rId5"/>
    <p:sldLayoutId id="2147483980" r:id="rId6"/>
    <p:sldLayoutId id="2147483981" r:id="rId7"/>
    <p:sldLayoutId id="2147483982" r:id="rId8"/>
    <p:sldLayoutId id="2147483983" r:id="rId9"/>
    <p:sldLayoutId id="2147483984" r:id="rId10"/>
    <p:sldLayoutId id="2147483985" r:id="rId11"/>
    <p:sldLayoutId id="2147483986" r:id="rId12"/>
    <p:sldLayoutId id="2147483987" r:id="rId13"/>
    <p:sldLayoutId id="2147483988" r:id="rId14"/>
    <p:sldLayoutId id="2147483989" r:id="rId15"/>
    <p:sldLayoutId id="2147483990" r:id="rId16"/>
    <p:sldLayoutId id="214748399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  <p:sldLayoutId id="2147484004" r:id="rId12"/>
    <p:sldLayoutId id="2147484005" r:id="rId13"/>
    <p:sldLayoutId id="2147484006" r:id="rId14"/>
    <p:sldLayoutId id="2147484007" r:id="rId15"/>
    <p:sldLayoutId id="2147484008" r:id="rId16"/>
    <p:sldLayoutId id="214748400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11" r:id="rId1"/>
    <p:sldLayoutId id="2147484012" r:id="rId2"/>
    <p:sldLayoutId id="2147484013" r:id="rId3"/>
    <p:sldLayoutId id="2147484014" r:id="rId4"/>
    <p:sldLayoutId id="2147484015" r:id="rId5"/>
    <p:sldLayoutId id="2147484016" r:id="rId6"/>
    <p:sldLayoutId id="2147484017" r:id="rId7"/>
    <p:sldLayoutId id="2147484018" r:id="rId8"/>
    <p:sldLayoutId id="2147484019" r:id="rId9"/>
    <p:sldLayoutId id="2147484020" r:id="rId10"/>
    <p:sldLayoutId id="2147484021" r:id="rId11"/>
    <p:sldLayoutId id="2147484022" r:id="rId12"/>
    <p:sldLayoutId id="2147484023" r:id="rId13"/>
    <p:sldLayoutId id="2147484024" r:id="rId14"/>
    <p:sldLayoutId id="2147484025" r:id="rId15"/>
    <p:sldLayoutId id="2147484026" r:id="rId16"/>
    <p:sldLayoutId id="214748402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  <p:sldLayoutId id="2147484030" r:id="rId2"/>
    <p:sldLayoutId id="2147484031" r:id="rId3"/>
    <p:sldLayoutId id="2147484032" r:id="rId4"/>
    <p:sldLayoutId id="2147484033" r:id="rId5"/>
    <p:sldLayoutId id="2147484034" r:id="rId6"/>
    <p:sldLayoutId id="2147484035" r:id="rId7"/>
    <p:sldLayoutId id="2147484036" r:id="rId8"/>
    <p:sldLayoutId id="2147484037" r:id="rId9"/>
    <p:sldLayoutId id="2147484038" r:id="rId10"/>
    <p:sldLayoutId id="2147484039" r:id="rId11"/>
    <p:sldLayoutId id="2147484040" r:id="rId12"/>
    <p:sldLayoutId id="2147484041" r:id="rId13"/>
    <p:sldLayoutId id="2147484042" r:id="rId14"/>
    <p:sldLayoutId id="2147484043" r:id="rId15"/>
    <p:sldLayoutId id="2147484044" r:id="rId16"/>
    <p:sldLayoutId id="214748404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47" r:id="rId1"/>
    <p:sldLayoutId id="2147484048" r:id="rId2"/>
    <p:sldLayoutId id="2147484049" r:id="rId3"/>
    <p:sldLayoutId id="2147484050" r:id="rId4"/>
    <p:sldLayoutId id="2147484051" r:id="rId5"/>
    <p:sldLayoutId id="2147484052" r:id="rId6"/>
    <p:sldLayoutId id="2147484053" r:id="rId7"/>
    <p:sldLayoutId id="2147484054" r:id="rId8"/>
    <p:sldLayoutId id="2147484055" r:id="rId9"/>
    <p:sldLayoutId id="2147484056" r:id="rId10"/>
    <p:sldLayoutId id="2147484057" r:id="rId11"/>
    <p:sldLayoutId id="2147484058" r:id="rId12"/>
    <p:sldLayoutId id="2147484059" r:id="rId13"/>
    <p:sldLayoutId id="2147484060" r:id="rId14"/>
    <p:sldLayoutId id="2147484061" r:id="rId15"/>
    <p:sldLayoutId id="2147484062" r:id="rId16"/>
    <p:sldLayoutId id="214748406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  <p:sldLayoutId id="2147484077" r:id="rId13"/>
    <p:sldLayoutId id="2147484078" r:id="rId14"/>
    <p:sldLayoutId id="2147484079" r:id="rId15"/>
    <p:sldLayoutId id="2147484080" r:id="rId16"/>
    <p:sldLayoutId id="214748408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  <p:sldLayoutId id="2147484095" r:id="rId13"/>
    <p:sldLayoutId id="2147484096" r:id="rId14"/>
    <p:sldLayoutId id="2147484097" r:id="rId15"/>
    <p:sldLayoutId id="2147484098" r:id="rId16"/>
    <p:sldLayoutId id="214748409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3" r:id="rId3"/>
    <p:sldLayoutId id="2147484104" r:id="rId4"/>
    <p:sldLayoutId id="2147484105" r:id="rId5"/>
    <p:sldLayoutId id="2147484106" r:id="rId6"/>
    <p:sldLayoutId id="2147484107" r:id="rId7"/>
    <p:sldLayoutId id="2147484108" r:id="rId8"/>
    <p:sldLayoutId id="2147484109" r:id="rId9"/>
    <p:sldLayoutId id="2147484110" r:id="rId10"/>
    <p:sldLayoutId id="2147484111" r:id="rId11"/>
    <p:sldLayoutId id="2147484112" r:id="rId12"/>
    <p:sldLayoutId id="2147484113" r:id="rId13"/>
    <p:sldLayoutId id="2147484114" r:id="rId14"/>
    <p:sldLayoutId id="2147484115" r:id="rId15"/>
    <p:sldLayoutId id="2147484116" r:id="rId16"/>
    <p:sldLayoutId id="214748411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  <p:sldLayoutId id="2147484120" r:id="rId2"/>
    <p:sldLayoutId id="2147484121" r:id="rId3"/>
    <p:sldLayoutId id="2147484122" r:id="rId4"/>
    <p:sldLayoutId id="2147484123" r:id="rId5"/>
    <p:sldLayoutId id="2147484124" r:id="rId6"/>
    <p:sldLayoutId id="2147484125" r:id="rId7"/>
    <p:sldLayoutId id="2147484126" r:id="rId8"/>
    <p:sldLayoutId id="2147484127" r:id="rId9"/>
    <p:sldLayoutId id="2147484128" r:id="rId10"/>
    <p:sldLayoutId id="2147484129" r:id="rId11"/>
    <p:sldLayoutId id="2147484130" r:id="rId12"/>
    <p:sldLayoutId id="2147484131" r:id="rId13"/>
    <p:sldLayoutId id="2147484132" r:id="rId14"/>
    <p:sldLayoutId id="2147484133" r:id="rId15"/>
    <p:sldLayoutId id="2147484134" r:id="rId16"/>
    <p:sldLayoutId id="214748413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37" r:id="rId1"/>
    <p:sldLayoutId id="2147484138" r:id="rId2"/>
    <p:sldLayoutId id="2147484139" r:id="rId3"/>
    <p:sldLayoutId id="2147484140" r:id="rId4"/>
    <p:sldLayoutId id="2147484141" r:id="rId5"/>
    <p:sldLayoutId id="2147484142" r:id="rId6"/>
    <p:sldLayoutId id="2147484143" r:id="rId7"/>
    <p:sldLayoutId id="2147484144" r:id="rId8"/>
    <p:sldLayoutId id="2147484145" r:id="rId9"/>
    <p:sldLayoutId id="2147484146" r:id="rId10"/>
    <p:sldLayoutId id="2147484147" r:id="rId11"/>
    <p:sldLayoutId id="2147484148" r:id="rId12"/>
    <p:sldLayoutId id="2147484149" r:id="rId13"/>
    <p:sldLayoutId id="2147484150" r:id="rId14"/>
    <p:sldLayoutId id="2147484151" r:id="rId15"/>
    <p:sldLayoutId id="2147484152" r:id="rId16"/>
    <p:sldLayoutId id="214748415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55" r:id="rId1"/>
    <p:sldLayoutId id="2147484156" r:id="rId2"/>
    <p:sldLayoutId id="2147484157" r:id="rId3"/>
    <p:sldLayoutId id="2147484158" r:id="rId4"/>
    <p:sldLayoutId id="2147484159" r:id="rId5"/>
    <p:sldLayoutId id="2147484160" r:id="rId6"/>
    <p:sldLayoutId id="2147484161" r:id="rId7"/>
    <p:sldLayoutId id="2147484162" r:id="rId8"/>
    <p:sldLayoutId id="2147484163" r:id="rId9"/>
    <p:sldLayoutId id="2147484164" r:id="rId10"/>
    <p:sldLayoutId id="2147484165" r:id="rId11"/>
    <p:sldLayoutId id="2147484166" r:id="rId12"/>
    <p:sldLayoutId id="2147484167" r:id="rId13"/>
    <p:sldLayoutId id="2147484168" r:id="rId14"/>
    <p:sldLayoutId id="2147484169" r:id="rId15"/>
    <p:sldLayoutId id="2147484170" r:id="rId16"/>
    <p:sldLayoutId id="214748417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73" r:id="rId1"/>
    <p:sldLayoutId id="2147484174" r:id="rId2"/>
    <p:sldLayoutId id="2147484175" r:id="rId3"/>
    <p:sldLayoutId id="2147484176" r:id="rId4"/>
    <p:sldLayoutId id="2147484177" r:id="rId5"/>
    <p:sldLayoutId id="2147484178" r:id="rId6"/>
    <p:sldLayoutId id="2147484179" r:id="rId7"/>
    <p:sldLayoutId id="2147484180" r:id="rId8"/>
    <p:sldLayoutId id="2147484181" r:id="rId9"/>
    <p:sldLayoutId id="2147484182" r:id="rId10"/>
    <p:sldLayoutId id="2147484183" r:id="rId11"/>
    <p:sldLayoutId id="2147484184" r:id="rId12"/>
    <p:sldLayoutId id="2147484185" r:id="rId13"/>
    <p:sldLayoutId id="2147484186" r:id="rId14"/>
    <p:sldLayoutId id="2147484187" r:id="rId15"/>
    <p:sldLayoutId id="2147484188" r:id="rId16"/>
    <p:sldLayoutId id="214748418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91" r:id="rId1"/>
    <p:sldLayoutId id="2147484192" r:id="rId2"/>
    <p:sldLayoutId id="2147484193" r:id="rId3"/>
    <p:sldLayoutId id="2147484194" r:id="rId4"/>
    <p:sldLayoutId id="2147484195" r:id="rId5"/>
    <p:sldLayoutId id="2147484196" r:id="rId6"/>
    <p:sldLayoutId id="2147484197" r:id="rId7"/>
    <p:sldLayoutId id="2147484198" r:id="rId8"/>
    <p:sldLayoutId id="2147484199" r:id="rId9"/>
    <p:sldLayoutId id="2147484200" r:id="rId10"/>
    <p:sldLayoutId id="2147484201" r:id="rId11"/>
    <p:sldLayoutId id="2147484202" r:id="rId12"/>
    <p:sldLayoutId id="2147484203" r:id="rId13"/>
    <p:sldLayoutId id="2147484204" r:id="rId14"/>
    <p:sldLayoutId id="2147484205" r:id="rId15"/>
    <p:sldLayoutId id="2147484206" r:id="rId16"/>
    <p:sldLayoutId id="214748420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09" r:id="rId1"/>
    <p:sldLayoutId id="2147484210" r:id="rId2"/>
    <p:sldLayoutId id="2147484211" r:id="rId3"/>
    <p:sldLayoutId id="2147484212" r:id="rId4"/>
    <p:sldLayoutId id="2147484213" r:id="rId5"/>
    <p:sldLayoutId id="2147484214" r:id="rId6"/>
    <p:sldLayoutId id="2147484215" r:id="rId7"/>
    <p:sldLayoutId id="2147484216" r:id="rId8"/>
    <p:sldLayoutId id="2147484217" r:id="rId9"/>
    <p:sldLayoutId id="2147484218" r:id="rId10"/>
    <p:sldLayoutId id="2147484219" r:id="rId11"/>
    <p:sldLayoutId id="2147484220" r:id="rId12"/>
    <p:sldLayoutId id="2147484221" r:id="rId13"/>
    <p:sldLayoutId id="2147484222" r:id="rId14"/>
    <p:sldLayoutId id="2147484223" r:id="rId15"/>
    <p:sldLayoutId id="2147484224" r:id="rId16"/>
    <p:sldLayoutId id="214748422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27" r:id="rId1"/>
    <p:sldLayoutId id="2147484228" r:id="rId2"/>
    <p:sldLayoutId id="2147484229" r:id="rId3"/>
    <p:sldLayoutId id="2147484230" r:id="rId4"/>
    <p:sldLayoutId id="2147484231" r:id="rId5"/>
    <p:sldLayoutId id="2147484232" r:id="rId6"/>
    <p:sldLayoutId id="2147484233" r:id="rId7"/>
    <p:sldLayoutId id="2147484234" r:id="rId8"/>
    <p:sldLayoutId id="2147484235" r:id="rId9"/>
    <p:sldLayoutId id="2147484236" r:id="rId10"/>
    <p:sldLayoutId id="2147484237" r:id="rId11"/>
    <p:sldLayoutId id="2147484238" r:id="rId12"/>
    <p:sldLayoutId id="2147484239" r:id="rId13"/>
    <p:sldLayoutId id="2147484240" r:id="rId14"/>
    <p:sldLayoutId id="2147484241" r:id="rId15"/>
    <p:sldLayoutId id="2147484242" r:id="rId16"/>
    <p:sldLayoutId id="214748424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45" r:id="rId1"/>
    <p:sldLayoutId id="2147484246" r:id="rId2"/>
    <p:sldLayoutId id="2147484247" r:id="rId3"/>
    <p:sldLayoutId id="2147484248" r:id="rId4"/>
    <p:sldLayoutId id="2147484249" r:id="rId5"/>
    <p:sldLayoutId id="2147484250" r:id="rId6"/>
    <p:sldLayoutId id="2147484251" r:id="rId7"/>
    <p:sldLayoutId id="2147484252" r:id="rId8"/>
    <p:sldLayoutId id="2147484253" r:id="rId9"/>
    <p:sldLayoutId id="2147484254" r:id="rId10"/>
    <p:sldLayoutId id="2147484255" r:id="rId11"/>
    <p:sldLayoutId id="2147484256" r:id="rId12"/>
    <p:sldLayoutId id="2147484257" r:id="rId13"/>
    <p:sldLayoutId id="2147484258" r:id="rId14"/>
    <p:sldLayoutId id="2147484259" r:id="rId15"/>
    <p:sldLayoutId id="2147484260" r:id="rId16"/>
    <p:sldLayoutId id="214748426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63" r:id="rId1"/>
    <p:sldLayoutId id="2147484264" r:id="rId2"/>
    <p:sldLayoutId id="2147484265" r:id="rId3"/>
    <p:sldLayoutId id="2147484266" r:id="rId4"/>
    <p:sldLayoutId id="2147484267" r:id="rId5"/>
    <p:sldLayoutId id="2147484268" r:id="rId6"/>
    <p:sldLayoutId id="2147484269" r:id="rId7"/>
    <p:sldLayoutId id="2147484270" r:id="rId8"/>
    <p:sldLayoutId id="2147484271" r:id="rId9"/>
    <p:sldLayoutId id="2147484272" r:id="rId10"/>
    <p:sldLayoutId id="2147484273" r:id="rId11"/>
    <p:sldLayoutId id="2147484274" r:id="rId12"/>
    <p:sldLayoutId id="2147484275" r:id="rId13"/>
    <p:sldLayoutId id="2147484276" r:id="rId14"/>
    <p:sldLayoutId id="2147484277" r:id="rId15"/>
    <p:sldLayoutId id="2147484278" r:id="rId16"/>
    <p:sldLayoutId id="214748427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81" r:id="rId1"/>
    <p:sldLayoutId id="2147484282" r:id="rId2"/>
    <p:sldLayoutId id="2147484283" r:id="rId3"/>
    <p:sldLayoutId id="2147484284" r:id="rId4"/>
    <p:sldLayoutId id="2147484285" r:id="rId5"/>
    <p:sldLayoutId id="2147484286" r:id="rId6"/>
    <p:sldLayoutId id="2147484287" r:id="rId7"/>
    <p:sldLayoutId id="2147484288" r:id="rId8"/>
    <p:sldLayoutId id="2147484289" r:id="rId9"/>
    <p:sldLayoutId id="2147484290" r:id="rId10"/>
    <p:sldLayoutId id="2147484291" r:id="rId11"/>
    <p:sldLayoutId id="2147484292" r:id="rId12"/>
    <p:sldLayoutId id="2147484293" r:id="rId13"/>
    <p:sldLayoutId id="2147484294" r:id="rId14"/>
    <p:sldLayoutId id="2147484295" r:id="rId15"/>
    <p:sldLayoutId id="2147484296" r:id="rId16"/>
    <p:sldLayoutId id="214748429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99" r:id="rId1"/>
    <p:sldLayoutId id="2147484300" r:id="rId2"/>
    <p:sldLayoutId id="2147484301" r:id="rId3"/>
    <p:sldLayoutId id="2147484302" r:id="rId4"/>
    <p:sldLayoutId id="2147484303" r:id="rId5"/>
    <p:sldLayoutId id="2147484304" r:id="rId6"/>
    <p:sldLayoutId id="2147484305" r:id="rId7"/>
    <p:sldLayoutId id="2147484306" r:id="rId8"/>
    <p:sldLayoutId id="2147484307" r:id="rId9"/>
    <p:sldLayoutId id="2147484308" r:id="rId10"/>
    <p:sldLayoutId id="2147484309" r:id="rId11"/>
    <p:sldLayoutId id="2147484310" r:id="rId12"/>
    <p:sldLayoutId id="2147484311" r:id="rId13"/>
    <p:sldLayoutId id="2147484312" r:id="rId14"/>
    <p:sldLayoutId id="2147484313" r:id="rId15"/>
    <p:sldLayoutId id="2147484314" r:id="rId16"/>
    <p:sldLayoutId id="214748431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317" r:id="rId1"/>
    <p:sldLayoutId id="2147484318" r:id="rId2"/>
    <p:sldLayoutId id="2147484319" r:id="rId3"/>
    <p:sldLayoutId id="2147484320" r:id="rId4"/>
    <p:sldLayoutId id="2147484321" r:id="rId5"/>
    <p:sldLayoutId id="2147484322" r:id="rId6"/>
    <p:sldLayoutId id="2147484323" r:id="rId7"/>
    <p:sldLayoutId id="2147484324" r:id="rId8"/>
    <p:sldLayoutId id="2147484325" r:id="rId9"/>
    <p:sldLayoutId id="2147484326" r:id="rId10"/>
    <p:sldLayoutId id="2147484327" r:id="rId11"/>
    <p:sldLayoutId id="2147484328" r:id="rId12"/>
    <p:sldLayoutId id="2147484329" r:id="rId13"/>
    <p:sldLayoutId id="2147484330" r:id="rId14"/>
    <p:sldLayoutId id="2147484331" r:id="rId15"/>
    <p:sldLayoutId id="2147484332" r:id="rId16"/>
    <p:sldLayoutId id="214748433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335" r:id="rId1"/>
    <p:sldLayoutId id="2147484336" r:id="rId2"/>
    <p:sldLayoutId id="2147484337" r:id="rId3"/>
    <p:sldLayoutId id="2147484338" r:id="rId4"/>
    <p:sldLayoutId id="2147484339" r:id="rId5"/>
    <p:sldLayoutId id="2147484340" r:id="rId6"/>
    <p:sldLayoutId id="2147484341" r:id="rId7"/>
    <p:sldLayoutId id="2147484342" r:id="rId8"/>
    <p:sldLayoutId id="2147484343" r:id="rId9"/>
    <p:sldLayoutId id="2147484344" r:id="rId10"/>
    <p:sldLayoutId id="2147484345" r:id="rId11"/>
    <p:sldLayoutId id="2147484346" r:id="rId12"/>
    <p:sldLayoutId id="2147484347" r:id="rId13"/>
    <p:sldLayoutId id="2147484348" r:id="rId14"/>
    <p:sldLayoutId id="2147484349" r:id="rId15"/>
    <p:sldLayoutId id="2147484350" r:id="rId16"/>
    <p:sldLayoutId id="214748435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353" r:id="rId1"/>
    <p:sldLayoutId id="2147484354" r:id="rId2"/>
    <p:sldLayoutId id="2147484355" r:id="rId3"/>
    <p:sldLayoutId id="2147484356" r:id="rId4"/>
    <p:sldLayoutId id="2147484357" r:id="rId5"/>
    <p:sldLayoutId id="2147484358" r:id="rId6"/>
    <p:sldLayoutId id="2147484359" r:id="rId7"/>
    <p:sldLayoutId id="2147484360" r:id="rId8"/>
    <p:sldLayoutId id="2147484361" r:id="rId9"/>
    <p:sldLayoutId id="2147484362" r:id="rId10"/>
    <p:sldLayoutId id="2147484363" r:id="rId11"/>
    <p:sldLayoutId id="2147484364" r:id="rId12"/>
    <p:sldLayoutId id="2147484365" r:id="rId13"/>
    <p:sldLayoutId id="2147484366" r:id="rId14"/>
    <p:sldLayoutId id="2147484367" r:id="rId15"/>
    <p:sldLayoutId id="2147484368" r:id="rId16"/>
    <p:sldLayoutId id="214748436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371" r:id="rId1"/>
    <p:sldLayoutId id="2147484372" r:id="rId2"/>
    <p:sldLayoutId id="2147484373" r:id="rId3"/>
    <p:sldLayoutId id="2147484374" r:id="rId4"/>
    <p:sldLayoutId id="2147484375" r:id="rId5"/>
    <p:sldLayoutId id="2147484376" r:id="rId6"/>
    <p:sldLayoutId id="2147484377" r:id="rId7"/>
    <p:sldLayoutId id="2147484378" r:id="rId8"/>
    <p:sldLayoutId id="2147484379" r:id="rId9"/>
    <p:sldLayoutId id="2147484380" r:id="rId10"/>
    <p:sldLayoutId id="2147484381" r:id="rId11"/>
    <p:sldLayoutId id="2147484382" r:id="rId12"/>
    <p:sldLayoutId id="2147484383" r:id="rId13"/>
    <p:sldLayoutId id="2147484384" r:id="rId14"/>
    <p:sldLayoutId id="2147484385" r:id="rId15"/>
    <p:sldLayoutId id="2147484386" r:id="rId16"/>
    <p:sldLayoutId id="214748438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389" r:id="rId1"/>
    <p:sldLayoutId id="2147484390" r:id="rId2"/>
    <p:sldLayoutId id="2147484391" r:id="rId3"/>
    <p:sldLayoutId id="2147484392" r:id="rId4"/>
    <p:sldLayoutId id="2147484393" r:id="rId5"/>
    <p:sldLayoutId id="2147484394" r:id="rId6"/>
    <p:sldLayoutId id="2147484395" r:id="rId7"/>
    <p:sldLayoutId id="2147484396" r:id="rId8"/>
    <p:sldLayoutId id="2147484397" r:id="rId9"/>
    <p:sldLayoutId id="2147484398" r:id="rId10"/>
    <p:sldLayoutId id="2147484399" r:id="rId11"/>
    <p:sldLayoutId id="2147484400" r:id="rId12"/>
    <p:sldLayoutId id="2147484401" r:id="rId13"/>
    <p:sldLayoutId id="2147484402" r:id="rId14"/>
    <p:sldLayoutId id="2147484403" r:id="rId15"/>
    <p:sldLayoutId id="2147484404" r:id="rId16"/>
    <p:sldLayoutId id="214748440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07" r:id="rId1"/>
    <p:sldLayoutId id="2147484408" r:id="rId2"/>
    <p:sldLayoutId id="2147484409" r:id="rId3"/>
    <p:sldLayoutId id="2147484410" r:id="rId4"/>
    <p:sldLayoutId id="2147484411" r:id="rId5"/>
    <p:sldLayoutId id="2147484412" r:id="rId6"/>
    <p:sldLayoutId id="2147484413" r:id="rId7"/>
    <p:sldLayoutId id="2147484414" r:id="rId8"/>
    <p:sldLayoutId id="2147484415" r:id="rId9"/>
    <p:sldLayoutId id="2147484416" r:id="rId10"/>
    <p:sldLayoutId id="2147484417" r:id="rId11"/>
    <p:sldLayoutId id="2147484418" r:id="rId12"/>
    <p:sldLayoutId id="2147484419" r:id="rId13"/>
    <p:sldLayoutId id="2147484420" r:id="rId14"/>
    <p:sldLayoutId id="2147484421" r:id="rId15"/>
    <p:sldLayoutId id="2147484422" r:id="rId16"/>
    <p:sldLayoutId id="214748442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25" r:id="rId1"/>
    <p:sldLayoutId id="2147484426" r:id="rId2"/>
    <p:sldLayoutId id="2147484427" r:id="rId3"/>
    <p:sldLayoutId id="2147484428" r:id="rId4"/>
    <p:sldLayoutId id="2147484429" r:id="rId5"/>
    <p:sldLayoutId id="2147484430" r:id="rId6"/>
    <p:sldLayoutId id="2147484431" r:id="rId7"/>
    <p:sldLayoutId id="2147484432" r:id="rId8"/>
    <p:sldLayoutId id="2147484433" r:id="rId9"/>
    <p:sldLayoutId id="2147484434" r:id="rId10"/>
    <p:sldLayoutId id="2147484435" r:id="rId11"/>
    <p:sldLayoutId id="2147484436" r:id="rId12"/>
    <p:sldLayoutId id="2147484437" r:id="rId13"/>
    <p:sldLayoutId id="2147484438" r:id="rId14"/>
    <p:sldLayoutId id="2147484439" r:id="rId15"/>
    <p:sldLayoutId id="2147484440" r:id="rId16"/>
    <p:sldLayoutId id="214748444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43" r:id="rId1"/>
    <p:sldLayoutId id="2147484444" r:id="rId2"/>
    <p:sldLayoutId id="2147484445" r:id="rId3"/>
    <p:sldLayoutId id="2147484446" r:id="rId4"/>
    <p:sldLayoutId id="2147484447" r:id="rId5"/>
    <p:sldLayoutId id="2147484448" r:id="rId6"/>
    <p:sldLayoutId id="2147484449" r:id="rId7"/>
    <p:sldLayoutId id="2147484450" r:id="rId8"/>
    <p:sldLayoutId id="2147484451" r:id="rId9"/>
    <p:sldLayoutId id="2147484452" r:id="rId10"/>
    <p:sldLayoutId id="2147484453" r:id="rId11"/>
    <p:sldLayoutId id="2147484454" r:id="rId12"/>
    <p:sldLayoutId id="2147484455" r:id="rId13"/>
    <p:sldLayoutId id="2147484456" r:id="rId14"/>
    <p:sldLayoutId id="2147484457" r:id="rId15"/>
    <p:sldLayoutId id="2147484458" r:id="rId16"/>
    <p:sldLayoutId id="214748445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61" r:id="rId1"/>
    <p:sldLayoutId id="2147484462" r:id="rId2"/>
    <p:sldLayoutId id="2147484463" r:id="rId3"/>
    <p:sldLayoutId id="2147484464" r:id="rId4"/>
    <p:sldLayoutId id="2147484465" r:id="rId5"/>
    <p:sldLayoutId id="2147484466" r:id="rId6"/>
    <p:sldLayoutId id="2147484467" r:id="rId7"/>
    <p:sldLayoutId id="2147484468" r:id="rId8"/>
    <p:sldLayoutId id="2147484469" r:id="rId9"/>
    <p:sldLayoutId id="2147484470" r:id="rId10"/>
    <p:sldLayoutId id="2147484471" r:id="rId11"/>
    <p:sldLayoutId id="2147484472" r:id="rId12"/>
    <p:sldLayoutId id="2147484473" r:id="rId13"/>
    <p:sldLayoutId id="2147484474" r:id="rId14"/>
    <p:sldLayoutId id="2147484475" r:id="rId15"/>
    <p:sldLayoutId id="2147484476" r:id="rId16"/>
    <p:sldLayoutId id="214748447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79" r:id="rId1"/>
    <p:sldLayoutId id="2147484480" r:id="rId2"/>
    <p:sldLayoutId id="2147484481" r:id="rId3"/>
    <p:sldLayoutId id="2147484482" r:id="rId4"/>
    <p:sldLayoutId id="2147484483" r:id="rId5"/>
    <p:sldLayoutId id="2147484484" r:id="rId6"/>
    <p:sldLayoutId id="2147484485" r:id="rId7"/>
    <p:sldLayoutId id="2147484486" r:id="rId8"/>
    <p:sldLayoutId id="2147484487" r:id="rId9"/>
    <p:sldLayoutId id="2147484488" r:id="rId10"/>
    <p:sldLayoutId id="2147484489" r:id="rId11"/>
    <p:sldLayoutId id="2147484490" r:id="rId12"/>
    <p:sldLayoutId id="2147484491" r:id="rId13"/>
    <p:sldLayoutId id="2147484492" r:id="rId14"/>
    <p:sldLayoutId id="2147484493" r:id="rId15"/>
    <p:sldLayoutId id="2147484494" r:id="rId16"/>
    <p:sldLayoutId id="214748449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97" r:id="rId1"/>
    <p:sldLayoutId id="2147484498" r:id="rId2"/>
    <p:sldLayoutId id="2147484499" r:id="rId3"/>
    <p:sldLayoutId id="2147484500" r:id="rId4"/>
    <p:sldLayoutId id="2147484501" r:id="rId5"/>
    <p:sldLayoutId id="2147484502" r:id="rId6"/>
    <p:sldLayoutId id="2147484503" r:id="rId7"/>
    <p:sldLayoutId id="2147484504" r:id="rId8"/>
    <p:sldLayoutId id="2147484505" r:id="rId9"/>
    <p:sldLayoutId id="2147484506" r:id="rId10"/>
    <p:sldLayoutId id="2147484507" r:id="rId11"/>
    <p:sldLayoutId id="2147484508" r:id="rId12"/>
    <p:sldLayoutId id="2147484509" r:id="rId13"/>
    <p:sldLayoutId id="2147484510" r:id="rId14"/>
    <p:sldLayoutId id="2147484511" r:id="rId15"/>
    <p:sldLayoutId id="2147484512" r:id="rId16"/>
    <p:sldLayoutId id="214748451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515" r:id="rId1"/>
    <p:sldLayoutId id="2147484516" r:id="rId2"/>
    <p:sldLayoutId id="2147484517" r:id="rId3"/>
    <p:sldLayoutId id="2147484518" r:id="rId4"/>
    <p:sldLayoutId id="2147484519" r:id="rId5"/>
    <p:sldLayoutId id="2147484520" r:id="rId6"/>
    <p:sldLayoutId id="2147484521" r:id="rId7"/>
    <p:sldLayoutId id="2147484522" r:id="rId8"/>
    <p:sldLayoutId id="2147484523" r:id="rId9"/>
    <p:sldLayoutId id="2147484524" r:id="rId10"/>
    <p:sldLayoutId id="2147484525" r:id="rId11"/>
    <p:sldLayoutId id="2147484526" r:id="rId12"/>
    <p:sldLayoutId id="2147484527" r:id="rId13"/>
    <p:sldLayoutId id="2147484528" r:id="rId14"/>
    <p:sldLayoutId id="2147484529" r:id="rId15"/>
    <p:sldLayoutId id="2147484530" r:id="rId16"/>
    <p:sldLayoutId id="214748453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533" r:id="rId1"/>
    <p:sldLayoutId id="2147484534" r:id="rId2"/>
    <p:sldLayoutId id="2147484535" r:id="rId3"/>
    <p:sldLayoutId id="2147484536" r:id="rId4"/>
    <p:sldLayoutId id="2147484537" r:id="rId5"/>
    <p:sldLayoutId id="2147484538" r:id="rId6"/>
    <p:sldLayoutId id="2147484539" r:id="rId7"/>
    <p:sldLayoutId id="2147484540" r:id="rId8"/>
    <p:sldLayoutId id="2147484541" r:id="rId9"/>
    <p:sldLayoutId id="2147484542" r:id="rId10"/>
    <p:sldLayoutId id="2147484543" r:id="rId11"/>
    <p:sldLayoutId id="2147484544" r:id="rId12"/>
    <p:sldLayoutId id="2147484545" r:id="rId13"/>
    <p:sldLayoutId id="2147484546" r:id="rId14"/>
    <p:sldLayoutId id="2147484547" r:id="rId15"/>
    <p:sldLayoutId id="2147484548" r:id="rId16"/>
    <p:sldLayoutId id="214748454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551" r:id="rId1"/>
    <p:sldLayoutId id="2147484552" r:id="rId2"/>
    <p:sldLayoutId id="2147484553" r:id="rId3"/>
    <p:sldLayoutId id="2147484554" r:id="rId4"/>
    <p:sldLayoutId id="2147484555" r:id="rId5"/>
    <p:sldLayoutId id="2147484556" r:id="rId6"/>
    <p:sldLayoutId id="2147484557" r:id="rId7"/>
    <p:sldLayoutId id="2147484558" r:id="rId8"/>
    <p:sldLayoutId id="2147484559" r:id="rId9"/>
    <p:sldLayoutId id="2147484560" r:id="rId10"/>
    <p:sldLayoutId id="2147484561" r:id="rId11"/>
    <p:sldLayoutId id="2147484562" r:id="rId12"/>
    <p:sldLayoutId id="2147484563" r:id="rId13"/>
    <p:sldLayoutId id="2147484564" r:id="rId14"/>
    <p:sldLayoutId id="2147484565" r:id="rId15"/>
    <p:sldLayoutId id="2147484566" r:id="rId16"/>
    <p:sldLayoutId id="214748456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569" r:id="rId1"/>
    <p:sldLayoutId id="2147484570" r:id="rId2"/>
    <p:sldLayoutId id="2147484571" r:id="rId3"/>
    <p:sldLayoutId id="2147484572" r:id="rId4"/>
    <p:sldLayoutId id="2147484573" r:id="rId5"/>
    <p:sldLayoutId id="2147484574" r:id="rId6"/>
    <p:sldLayoutId id="2147484575" r:id="rId7"/>
    <p:sldLayoutId id="2147484576" r:id="rId8"/>
    <p:sldLayoutId id="2147484577" r:id="rId9"/>
    <p:sldLayoutId id="2147484578" r:id="rId10"/>
    <p:sldLayoutId id="2147484579" r:id="rId11"/>
    <p:sldLayoutId id="2147484580" r:id="rId12"/>
    <p:sldLayoutId id="2147484581" r:id="rId13"/>
    <p:sldLayoutId id="2147484582" r:id="rId14"/>
    <p:sldLayoutId id="2147484583" r:id="rId15"/>
    <p:sldLayoutId id="2147484584" r:id="rId16"/>
    <p:sldLayoutId id="214748458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587" r:id="rId1"/>
    <p:sldLayoutId id="2147484588" r:id="rId2"/>
    <p:sldLayoutId id="2147484589" r:id="rId3"/>
    <p:sldLayoutId id="2147484590" r:id="rId4"/>
    <p:sldLayoutId id="2147484591" r:id="rId5"/>
    <p:sldLayoutId id="2147484592" r:id="rId6"/>
    <p:sldLayoutId id="2147484593" r:id="rId7"/>
    <p:sldLayoutId id="2147484594" r:id="rId8"/>
    <p:sldLayoutId id="2147484595" r:id="rId9"/>
    <p:sldLayoutId id="2147484596" r:id="rId10"/>
    <p:sldLayoutId id="2147484597" r:id="rId11"/>
    <p:sldLayoutId id="2147484598" r:id="rId12"/>
    <p:sldLayoutId id="2147484599" r:id="rId13"/>
    <p:sldLayoutId id="2147484600" r:id="rId14"/>
    <p:sldLayoutId id="2147484601" r:id="rId15"/>
    <p:sldLayoutId id="2147484602" r:id="rId16"/>
    <p:sldLayoutId id="214748460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605" r:id="rId1"/>
    <p:sldLayoutId id="2147484606" r:id="rId2"/>
    <p:sldLayoutId id="2147484607" r:id="rId3"/>
    <p:sldLayoutId id="2147484608" r:id="rId4"/>
    <p:sldLayoutId id="2147484609" r:id="rId5"/>
    <p:sldLayoutId id="2147484610" r:id="rId6"/>
    <p:sldLayoutId id="2147484611" r:id="rId7"/>
    <p:sldLayoutId id="2147484612" r:id="rId8"/>
    <p:sldLayoutId id="2147484613" r:id="rId9"/>
    <p:sldLayoutId id="2147484614" r:id="rId10"/>
    <p:sldLayoutId id="2147484615" r:id="rId11"/>
    <p:sldLayoutId id="2147484616" r:id="rId12"/>
    <p:sldLayoutId id="2147484617" r:id="rId13"/>
    <p:sldLayoutId id="2147484618" r:id="rId14"/>
    <p:sldLayoutId id="2147484619" r:id="rId15"/>
    <p:sldLayoutId id="2147484620" r:id="rId16"/>
    <p:sldLayoutId id="214748462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623" r:id="rId1"/>
    <p:sldLayoutId id="2147484624" r:id="rId2"/>
    <p:sldLayoutId id="2147484625" r:id="rId3"/>
    <p:sldLayoutId id="2147484626" r:id="rId4"/>
    <p:sldLayoutId id="2147484627" r:id="rId5"/>
    <p:sldLayoutId id="2147484628" r:id="rId6"/>
    <p:sldLayoutId id="2147484629" r:id="rId7"/>
    <p:sldLayoutId id="2147484630" r:id="rId8"/>
    <p:sldLayoutId id="2147484631" r:id="rId9"/>
    <p:sldLayoutId id="2147484632" r:id="rId10"/>
    <p:sldLayoutId id="2147484633" r:id="rId11"/>
    <p:sldLayoutId id="2147484634" r:id="rId12"/>
    <p:sldLayoutId id="2147484635" r:id="rId13"/>
    <p:sldLayoutId id="2147484636" r:id="rId14"/>
    <p:sldLayoutId id="2147484637" r:id="rId15"/>
    <p:sldLayoutId id="2147484638" r:id="rId16"/>
    <p:sldLayoutId id="214748463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641" r:id="rId1"/>
    <p:sldLayoutId id="2147484642" r:id="rId2"/>
    <p:sldLayoutId id="2147484643" r:id="rId3"/>
    <p:sldLayoutId id="2147484644" r:id="rId4"/>
    <p:sldLayoutId id="2147484645" r:id="rId5"/>
    <p:sldLayoutId id="2147484646" r:id="rId6"/>
    <p:sldLayoutId id="2147484647" r:id="rId7"/>
    <p:sldLayoutId id="2147484648" r:id="rId8"/>
    <p:sldLayoutId id="2147484649" r:id="rId9"/>
    <p:sldLayoutId id="2147484650" r:id="rId10"/>
    <p:sldLayoutId id="2147484651" r:id="rId11"/>
    <p:sldLayoutId id="2147484652" r:id="rId12"/>
    <p:sldLayoutId id="2147484653" r:id="rId13"/>
    <p:sldLayoutId id="2147484654" r:id="rId14"/>
    <p:sldLayoutId id="2147484655" r:id="rId15"/>
    <p:sldLayoutId id="2147484656" r:id="rId16"/>
    <p:sldLayoutId id="214748465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659" r:id="rId1"/>
    <p:sldLayoutId id="2147484660" r:id="rId2"/>
    <p:sldLayoutId id="2147484661" r:id="rId3"/>
    <p:sldLayoutId id="2147484662" r:id="rId4"/>
    <p:sldLayoutId id="2147484663" r:id="rId5"/>
    <p:sldLayoutId id="2147484664" r:id="rId6"/>
    <p:sldLayoutId id="2147484665" r:id="rId7"/>
    <p:sldLayoutId id="2147484666" r:id="rId8"/>
    <p:sldLayoutId id="2147484667" r:id="rId9"/>
    <p:sldLayoutId id="2147484668" r:id="rId10"/>
    <p:sldLayoutId id="2147484669" r:id="rId11"/>
    <p:sldLayoutId id="2147484670" r:id="rId12"/>
    <p:sldLayoutId id="2147484671" r:id="rId13"/>
    <p:sldLayoutId id="2147484672" r:id="rId14"/>
    <p:sldLayoutId id="2147484673" r:id="rId15"/>
    <p:sldLayoutId id="2147484674" r:id="rId16"/>
    <p:sldLayoutId id="214748467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677" r:id="rId1"/>
    <p:sldLayoutId id="2147484678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686" r:id="rId10"/>
    <p:sldLayoutId id="2147484687" r:id="rId11"/>
    <p:sldLayoutId id="2147484688" r:id="rId12"/>
    <p:sldLayoutId id="2147484689" r:id="rId13"/>
    <p:sldLayoutId id="2147484690" r:id="rId14"/>
    <p:sldLayoutId id="2147484691" r:id="rId15"/>
    <p:sldLayoutId id="2147484692" r:id="rId16"/>
    <p:sldLayoutId id="214748469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695" r:id="rId1"/>
    <p:sldLayoutId id="2147484696" r:id="rId2"/>
    <p:sldLayoutId id="2147484697" r:id="rId3"/>
    <p:sldLayoutId id="2147484698" r:id="rId4"/>
    <p:sldLayoutId id="2147484699" r:id="rId5"/>
    <p:sldLayoutId id="2147484700" r:id="rId6"/>
    <p:sldLayoutId id="2147484701" r:id="rId7"/>
    <p:sldLayoutId id="2147484702" r:id="rId8"/>
    <p:sldLayoutId id="2147484703" r:id="rId9"/>
    <p:sldLayoutId id="2147484704" r:id="rId10"/>
    <p:sldLayoutId id="2147484705" r:id="rId11"/>
    <p:sldLayoutId id="2147484706" r:id="rId12"/>
    <p:sldLayoutId id="2147484707" r:id="rId13"/>
    <p:sldLayoutId id="2147484708" r:id="rId14"/>
    <p:sldLayoutId id="2147484709" r:id="rId15"/>
    <p:sldLayoutId id="2147484710" r:id="rId16"/>
    <p:sldLayoutId id="214748471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713" r:id="rId1"/>
    <p:sldLayoutId id="2147484714" r:id="rId2"/>
    <p:sldLayoutId id="2147484715" r:id="rId3"/>
    <p:sldLayoutId id="2147484716" r:id="rId4"/>
    <p:sldLayoutId id="2147484717" r:id="rId5"/>
    <p:sldLayoutId id="2147484718" r:id="rId6"/>
    <p:sldLayoutId id="2147484719" r:id="rId7"/>
    <p:sldLayoutId id="2147484720" r:id="rId8"/>
    <p:sldLayoutId id="2147484721" r:id="rId9"/>
    <p:sldLayoutId id="2147484722" r:id="rId10"/>
    <p:sldLayoutId id="2147484723" r:id="rId11"/>
    <p:sldLayoutId id="2147484724" r:id="rId12"/>
    <p:sldLayoutId id="2147484725" r:id="rId13"/>
    <p:sldLayoutId id="2147484726" r:id="rId14"/>
    <p:sldLayoutId id="2147484727" r:id="rId15"/>
    <p:sldLayoutId id="2147484728" r:id="rId16"/>
    <p:sldLayoutId id="214748472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731" r:id="rId1"/>
    <p:sldLayoutId id="2147484732" r:id="rId2"/>
    <p:sldLayoutId id="2147484733" r:id="rId3"/>
    <p:sldLayoutId id="2147484734" r:id="rId4"/>
    <p:sldLayoutId id="2147484735" r:id="rId5"/>
    <p:sldLayoutId id="2147484736" r:id="rId6"/>
    <p:sldLayoutId id="2147484737" r:id="rId7"/>
    <p:sldLayoutId id="2147484738" r:id="rId8"/>
    <p:sldLayoutId id="2147484739" r:id="rId9"/>
    <p:sldLayoutId id="2147484740" r:id="rId10"/>
    <p:sldLayoutId id="2147484741" r:id="rId11"/>
    <p:sldLayoutId id="2147484742" r:id="rId12"/>
    <p:sldLayoutId id="2147484743" r:id="rId13"/>
    <p:sldLayoutId id="2147484744" r:id="rId14"/>
    <p:sldLayoutId id="2147484745" r:id="rId15"/>
    <p:sldLayoutId id="2147484746" r:id="rId16"/>
    <p:sldLayoutId id="214748474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749" r:id="rId1"/>
    <p:sldLayoutId id="2147484750" r:id="rId2"/>
    <p:sldLayoutId id="2147484751" r:id="rId3"/>
    <p:sldLayoutId id="2147484752" r:id="rId4"/>
    <p:sldLayoutId id="2147484753" r:id="rId5"/>
    <p:sldLayoutId id="2147484754" r:id="rId6"/>
    <p:sldLayoutId id="2147484755" r:id="rId7"/>
    <p:sldLayoutId id="2147484756" r:id="rId8"/>
    <p:sldLayoutId id="2147484757" r:id="rId9"/>
    <p:sldLayoutId id="2147484758" r:id="rId10"/>
    <p:sldLayoutId id="2147484759" r:id="rId11"/>
    <p:sldLayoutId id="2147484760" r:id="rId12"/>
    <p:sldLayoutId id="2147484761" r:id="rId13"/>
    <p:sldLayoutId id="2147484762" r:id="rId14"/>
    <p:sldLayoutId id="2147484763" r:id="rId15"/>
    <p:sldLayoutId id="2147484764" r:id="rId16"/>
    <p:sldLayoutId id="214748476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767" r:id="rId1"/>
    <p:sldLayoutId id="2147484768" r:id="rId2"/>
    <p:sldLayoutId id="2147484769" r:id="rId3"/>
    <p:sldLayoutId id="2147484770" r:id="rId4"/>
    <p:sldLayoutId id="2147484771" r:id="rId5"/>
    <p:sldLayoutId id="2147484772" r:id="rId6"/>
    <p:sldLayoutId id="2147484773" r:id="rId7"/>
    <p:sldLayoutId id="2147484774" r:id="rId8"/>
    <p:sldLayoutId id="2147484775" r:id="rId9"/>
    <p:sldLayoutId id="2147484776" r:id="rId10"/>
    <p:sldLayoutId id="2147484777" r:id="rId11"/>
    <p:sldLayoutId id="2147484778" r:id="rId12"/>
    <p:sldLayoutId id="2147484779" r:id="rId13"/>
    <p:sldLayoutId id="2147484780" r:id="rId14"/>
    <p:sldLayoutId id="2147484781" r:id="rId15"/>
    <p:sldLayoutId id="2147484782" r:id="rId16"/>
    <p:sldLayoutId id="214748478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785" r:id="rId1"/>
    <p:sldLayoutId id="2147484786" r:id="rId2"/>
    <p:sldLayoutId id="2147484787" r:id="rId3"/>
    <p:sldLayoutId id="2147484788" r:id="rId4"/>
    <p:sldLayoutId id="2147484789" r:id="rId5"/>
    <p:sldLayoutId id="2147484790" r:id="rId6"/>
    <p:sldLayoutId id="2147484791" r:id="rId7"/>
    <p:sldLayoutId id="2147484792" r:id="rId8"/>
    <p:sldLayoutId id="2147484793" r:id="rId9"/>
    <p:sldLayoutId id="2147484794" r:id="rId10"/>
    <p:sldLayoutId id="2147484795" r:id="rId11"/>
    <p:sldLayoutId id="2147484796" r:id="rId12"/>
    <p:sldLayoutId id="2147484797" r:id="rId13"/>
    <p:sldLayoutId id="2147484798" r:id="rId14"/>
    <p:sldLayoutId id="2147484799" r:id="rId15"/>
    <p:sldLayoutId id="2147484800" r:id="rId16"/>
    <p:sldLayoutId id="214748480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803" r:id="rId1"/>
    <p:sldLayoutId id="2147484804" r:id="rId2"/>
    <p:sldLayoutId id="2147484805" r:id="rId3"/>
    <p:sldLayoutId id="2147484806" r:id="rId4"/>
    <p:sldLayoutId id="2147484807" r:id="rId5"/>
    <p:sldLayoutId id="2147484808" r:id="rId6"/>
    <p:sldLayoutId id="2147484809" r:id="rId7"/>
    <p:sldLayoutId id="2147484810" r:id="rId8"/>
    <p:sldLayoutId id="2147484811" r:id="rId9"/>
    <p:sldLayoutId id="2147484812" r:id="rId10"/>
    <p:sldLayoutId id="2147484813" r:id="rId11"/>
    <p:sldLayoutId id="2147484814" r:id="rId12"/>
    <p:sldLayoutId id="2147484815" r:id="rId13"/>
    <p:sldLayoutId id="2147484816" r:id="rId14"/>
    <p:sldLayoutId id="2147484817" r:id="rId15"/>
    <p:sldLayoutId id="2147484818" r:id="rId16"/>
    <p:sldLayoutId id="214748481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821" r:id="rId1"/>
    <p:sldLayoutId id="2147484822" r:id="rId2"/>
    <p:sldLayoutId id="2147484823" r:id="rId3"/>
    <p:sldLayoutId id="2147484824" r:id="rId4"/>
    <p:sldLayoutId id="2147484825" r:id="rId5"/>
    <p:sldLayoutId id="2147484826" r:id="rId6"/>
    <p:sldLayoutId id="2147484827" r:id="rId7"/>
    <p:sldLayoutId id="2147484828" r:id="rId8"/>
    <p:sldLayoutId id="2147484829" r:id="rId9"/>
    <p:sldLayoutId id="2147484830" r:id="rId10"/>
    <p:sldLayoutId id="2147484831" r:id="rId11"/>
    <p:sldLayoutId id="2147484832" r:id="rId12"/>
    <p:sldLayoutId id="2147484833" r:id="rId13"/>
    <p:sldLayoutId id="2147484834" r:id="rId14"/>
    <p:sldLayoutId id="2147484835" r:id="rId15"/>
    <p:sldLayoutId id="2147484836" r:id="rId16"/>
    <p:sldLayoutId id="214748483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839" r:id="rId1"/>
    <p:sldLayoutId id="2147484840" r:id="rId2"/>
    <p:sldLayoutId id="2147484841" r:id="rId3"/>
    <p:sldLayoutId id="2147484842" r:id="rId4"/>
    <p:sldLayoutId id="2147484843" r:id="rId5"/>
    <p:sldLayoutId id="2147484844" r:id="rId6"/>
    <p:sldLayoutId id="2147484845" r:id="rId7"/>
    <p:sldLayoutId id="2147484846" r:id="rId8"/>
    <p:sldLayoutId id="2147484847" r:id="rId9"/>
    <p:sldLayoutId id="2147484848" r:id="rId10"/>
    <p:sldLayoutId id="2147484849" r:id="rId11"/>
    <p:sldLayoutId id="2147484850" r:id="rId12"/>
    <p:sldLayoutId id="2147484851" r:id="rId13"/>
    <p:sldLayoutId id="2147484852" r:id="rId14"/>
    <p:sldLayoutId id="2147484853" r:id="rId15"/>
    <p:sldLayoutId id="2147484854" r:id="rId16"/>
    <p:sldLayoutId id="214748485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857" r:id="rId1"/>
    <p:sldLayoutId id="2147484858" r:id="rId2"/>
    <p:sldLayoutId id="2147484859" r:id="rId3"/>
    <p:sldLayoutId id="2147484860" r:id="rId4"/>
    <p:sldLayoutId id="2147484861" r:id="rId5"/>
    <p:sldLayoutId id="2147484862" r:id="rId6"/>
    <p:sldLayoutId id="2147484863" r:id="rId7"/>
    <p:sldLayoutId id="2147484864" r:id="rId8"/>
    <p:sldLayoutId id="2147484865" r:id="rId9"/>
    <p:sldLayoutId id="2147484866" r:id="rId10"/>
    <p:sldLayoutId id="2147484867" r:id="rId11"/>
    <p:sldLayoutId id="2147484868" r:id="rId12"/>
    <p:sldLayoutId id="2147484869" r:id="rId13"/>
    <p:sldLayoutId id="2147484870" r:id="rId14"/>
    <p:sldLayoutId id="2147484871" r:id="rId15"/>
    <p:sldLayoutId id="2147484872" r:id="rId16"/>
    <p:sldLayoutId id="214748487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875" r:id="rId1"/>
    <p:sldLayoutId id="2147484876" r:id="rId2"/>
    <p:sldLayoutId id="2147484877" r:id="rId3"/>
    <p:sldLayoutId id="2147484878" r:id="rId4"/>
    <p:sldLayoutId id="2147484879" r:id="rId5"/>
    <p:sldLayoutId id="2147484880" r:id="rId6"/>
    <p:sldLayoutId id="2147484881" r:id="rId7"/>
    <p:sldLayoutId id="2147484882" r:id="rId8"/>
    <p:sldLayoutId id="2147484883" r:id="rId9"/>
    <p:sldLayoutId id="2147484884" r:id="rId10"/>
    <p:sldLayoutId id="2147484885" r:id="rId11"/>
    <p:sldLayoutId id="2147484886" r:id="rId12"/>
    <p:sldLayoutId id="2147484887" r:id="rId13"/>
    <p:sldLayoutId id="2147484888" r:id="rId14"/>
    <p:sldLayoutId id="2147484889" r:id="rId15"/>
    <p:sldLayoutId id="2147484890" r:id="rId16"/>
    <p:sldLayoutId id="214748489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893" r:id="rId1"/>
    <p:sldLayoutId id="2147484894" r:id="rId2"/>
    <p:sldLayoutId id="2147484895" r:id="rId3"/>
    <p:sldLayoutId id="2147484896" r:id="rId4"/>
    <p:sldLayoutId id="2147484897" r:id="rId5"/>
    <p:sldLayoutId id="2147484898" r:id="rId6"/>
    <p:sldLayoutId id="2147484899" r:id="rId7"/>
    <p:sldLayoutId id="2147484900" r:id="rId8"/>
    <p:sldLayoutId id="2147484901" r:id="rId9"/>
    <p:sldLayoutId id="2147484902" r:id="rId10"/>
    <p:sldLayoutId id="2147484903" r:id="rId11"/>
    <p:sldLayoutId id="2147484904" r:id="rId12"/>
    <p:sldLayoutId id="2147484905" r:id="rId13"/>
    <p:sldLayoutId id="2147484906" r:id="rId14"/>
    <p:sldLayoutId id="2147484907" r:id="rId15"/>
    <p:sldLayoutId id="2147484908" r:id="rId16"/>
    <p:sldLayoutId id="214748490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911" r:id="rId1"/>
    <p:sldLayoutId id="2147484912" r:id="rId2"/>
    <p:sldLayoutId id="2147484913" r:id="rId3"/>
    <p:sldLayoutId id="2147484914" r:id="rId4"/>
    <p:sldLayoutId id="2147484915" r:id="rId5"/>
    <p:sldLayoutId id="2147484916" r:id="rId6"/>
    <p:sldLayoutId id="2147484917" r:id="rId7"/>
    <p:sldLayoutId id="2147484918" r:id="rId8"/>
    <p:sldLayoutId id="2147484919" r:id="rId9"/>
    <p:sldLayoutId id="2147484920" r:id="rId10"/>
    <p:sldLayoutId id="2147484921" r:id="rId11"/>
    <p:sldLayoutId id="2147484922" r:id="rId12"/>
    <p:sldLayoutId id="2147484923" r:id="rId13"/>
    <p:sldLayoutId id="2147484924" r:id="rId14"/>
    <p:sldLayoutId id="2147484925" r:id="rId15"/>
    <p:sldLayoutId id="2147484926" r:id="rId16"/>
    <p:sldLayoutId id="214748492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929" r:id="rId1"/>
    <p:sldLayoutId id="2147484930" r:id="rId2"/>
    <p:sldLayoutId id="2147484931" r:id="rId3"/>
    <p:sldLayoutId id="2147484932" r:id="rId4"/>
    <p:sldLayoutId id="2147484933" r:id="rId5"/>
    <p:sldLayoutId id="2147484934" r:id="rId6"/>
    <p:sldLayoutId id="2147484935" r:id="rId7"/>
    <p:sldLayoutId id="2147484936" r:id="rId8"/>
    <p:sldLayoutId id="2147484937" r:id="rId9"/>
    <p:sldLayoutId id="2147484938" r:id="rId10"/>
    <p:sldLayoutId id="2147484939" r:id="rId11"/>
    <p:sldLayoutId id="2147484940" r:id="rId12"/>
    <p:sldLayoutId id="2147484941" r:id="rId13"/>
    <p:sldLayoutId id="2147484942" r:id="rId14"/>
    <p:sldLayoutId id="2147484943" r:id="rId15"/>
    <p:sldLayoutId id="2147484944" r:id="rId16"/>
    <p:sldLayoutId id="214748494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947" r:id="rId1"/>
    <p:sldLayoutId id="2147484948" r:id="rId2"/>
    <p:sldLayoutId id="2147484949" r:id="rId3"/>
    <p:sldLayoutId id="2147484950" r:id="rId4"/>
    <p:sldLayoutId id="2147484951" r:id="rId5"/>
    <p:sldLayoutId id="2147484952" r:id="rId6"/>
    <p:sldLayoutId id="2147484953" r:id="rId7"/>
    <p:sldLayoutId id="2147484954" r:id="rId8"/>
    <p:sldLayoutId id="2147484955" r:id="rId9"/>
    <p:sldLayoutId id="2147484956" r:id="rId10"/>
    <p:sldLayoutId id="2147484957" r:id="rId11"/>
    <p:sldLayoutId id="2147484958" r:id="rId12"/>
    <p:sldLayoutId id="2147484959" r:id="rId13"/>
    <p:sldLayoutId id="2147484960" r:id="rId14"/>
    <p:sldLayoutId id="2147484961" r:id="rId15"/>
    <p:sldLayoutId id="2147484962" r:id="rId16"/>
    <p:sldLayoutId id="214748496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965" r:id="rId1"/>
    <p:sldLayoutId id="2147484966" r:id="rId2"/>
    <p:sldLayoutId id="2147484967" r:id="rId3"/>
    <p:sldLayoutId id="2147484968" r:id="rId4"/>
    <p:sldLayoutId id="2147484969" r:id="rId5"/>
    <p:sldLayoutId id="2147484970" r:id="rId6"/>
    <p:sldLayoutId id="2147484971" r:id="rId7"/>
    <p:sldLayoutId id="2147484972" r:id="rId8"/>
    <p:sldLayoutId id="2147484973" r:id="rId9"/>
    <p:sldLayoutId id="2147484974" r:id="rId10"/>
    <p:sldLayoutId id="2147484975" r:id="rId11"/>
    <p:sldLayoutId id="2147484976" r:id="rId12"/>
    <p:sldLayoutId id="2147484977" r:id="rId13"/>
    <p:sldLayoutId id="2147484978" r:id="rId14"/>
    <p:sldLayoutId id="2147484979" r:id="rId15"/>
    <p:sldLayoutId id="2147484980" r:id="rId16"/>
    <p:sldLayoutId id="214748498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983" r:id="rId1"/>
    <p:sldLayoutId id="2147484984" r:id="rId2"/>
    <p:sldLayoutId id="2147484985" r:id="rId3"/>
    <p:sldLayoutId id="2147484986" r:id="rId4"/>
    <p:sldLayoutId id="2147484987" r:id="rId5"/>
    <p:sldLayoutId id="2147484988" r:id="rId6"/>
    <p:sldLayoutId id="2147484989" r:id="rId7"/>
    <p:sldLayoutId id="2147484990" r:id="rId8"/>
    <p:sldLayoutId id="2147484991" r:id="rId9"/>
    <p:sldLayoutId id="2147484992" r:id="rId10"/>
    <p:sldLayoutId id="2147484993" r:id="rId11"/>
    <p:sldLayoutId id="2147484994" r:id="rId12"/>
    <p:sldLayoutId id="2147484995" r:id="rId13"/>
    <p:sldLayoutId id="2147484996" r:id="rId14"/>
    <p:sldLayoutId id="2147484997" r:id="rId15"/>
    <p:sldLayoutId id="2147484998" r:id="rId16"/>
    <p:sldLayoutId id="214748499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0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5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16.xml"/><Relationship Id="rId1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50.xml"/><Relationship Id="rId1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8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0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18.xml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3005" y="1827530"/>
            <a:ext cx="10052685" cy="1457325"/>
          </a:xfrm>
        </p:spPr>
        <p:txBody>
          <a:bodyPr/>
          <a:lstStyle/>
          <a:p>
            <a:r>
              <a:rPr lang="en-US" sz="4800" dirty="0">
                <a:solidFill>
                  <a:srgbClr val="C00000"/>
                </a:solidFill>
                <a:ea typeface="宋体" panose="02010600030101010101" pitchFamily="2" charset="-122"/>
              </a:rPr>
              <a:t>DSM</a:t>
            </a:r>
            <a:r>
              <a:rPr lang="zh-CN" altLang="en-US" sz="4800" dirty="0">
                <a:solidFill>
                  <a:srgbClr val="C00000"/>
                </a:solidFill>
                <a:ea typeface="宋体" panose="02010600030101010101" pitchFamily="2" charset="-122"/>
              </a:rPr>
              <a:t>特性以及</a:t>
            </a:r>
            <a:r>
              <a:rPr lang="en-US" altLang="zh-CN" sz="4800" dirty="0">
                <a:solidFill>
                  <a:srgbClr val="C00000"/>
                </a:solidFill>
                <a:ea typeface="宋体" panose="02010600030101010101" pitchFamily="2" charset="-122"/>
              </a:rPr>
              <a:t>hopper-GEMM</a:t>
            </a:r>
            <a:r>
              <a:rPr lang="zh-CN" altLang="en-US" sz="4800" dirty="0">
                <a:solidFill>
                  <a:srgbClr val="C00000"/>
                </a:solidFill>
                <a:ea typeface="宋体" panose="02010600030101010101" pitchFamily="2" charset="-122"/>
              </a:rPr>
              <a:t>优化</a:t>
            </a:r>
            <a:endParaRPr lang="zh-CN" altLang="en-US" sz="4800" dirty="0">
              <a:solidFill>
                <a:srgbClr val="C00000"/>
              </a:solidFill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2024</a:t>
            </a:r>
            <a:r>
              <a:rPr lang="zh-CN" altLang="en-US" dirty="0">
                <a:solidFill>
                  <a:schemeClr val="tx1"/>
                </a:solidFill>
              </a:rPr>
              <a:t>年</a:t>
            </a:r>
            <a:r>
              <a:rPr lang="en-US" altLang="zh-CN" dirty="0">
                <a:solidFill>
                  <a:schemeClr val="tx1"/>
                </a:solidFill>
              </a:rPr>
              <a:t>7</a:t>
            </a:r>
            <a:r>
              <a:rPr lang="zh-CN" altLang="en-US" dirty="0">
                <a:solidFill>
                  <a:schemeClr val="tx1"/>
                </a:solidFill>
              </a:rPr>
              <a:t>月</a:t>
            </a:r>
            <a:r>
              <a:rPr lang="en-US" altLang="zh-CN" dirty="0">
                <a:solidFill>
                  <a:schemeClr val="tx1"/>
                </a:solidFill>
              </a:rPr>
              <a:t>31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黄子昱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32430" y="52031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Hopper GEMM baseline analysis</a:t>
            </a:r>
            <a:endParaRPr lang="en-US" altLang="zh-CN" dirty="0">
              <a:solidFill>
                <a:srgbClr val="C8161E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内容占位符 23"/>
          <p:cNvSpPr>
            <a:spLocks noGrp="1"/>
          </p:cNvSpPr>
          <p:nvPr>
            <p:ph sz="quarter" idx="10"/>
          </p:nvPr>
        </p:nvSpPr>
        <p:spPr>
          <a:xfrm>
            <a:off x="381635" y="1365250"/>
            <a:ext cx="11160125" cy="3938270"/>
          </a:xfrm>
        </p:spPr>
        <p:txBody>
          <a:bodyPr>
            <a:normAutofit fontScale="900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结论：</a:t>
            </a:r>
            <a:endParaRPr lang="zh-CN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a. 共享内存使用量极大，居然能用满227KB。</a:t>
            </a:r>
            <a:endParaRPr lang="zh-CN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b. 哪怕是cublas，仍然是global memory bound。</a:t>
            </a:r>
            <a:endParaRPr lang="zh-CN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c. DSMEM在单个GEMM没什么大的使用（cublas才用70KB，但是SMEM用了几百MB）d. cutlass和cublas的主要区别？？cluster尺寸不是越大越好。似乎2是很好的尺寸。奇怪的是cutlass使用了L1/TEX，当然cublas没有用。而cublas用了一点点DSM，cutlass没有用DSM。用ncu测，cutlass是1.28ms，cublas是1.20ms。总之差不多。</a:t>
            </a:r>
            <a:endParaRPr lang="zh-CN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e. compute throughput和memory throughput都非常高。（85%/58%）</a:t>
            </a:r>
            <a:endParaRPr lang="zh-CN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31435" y="1924685"/>
            <a:ext cx="5554980" cy="3009265"/>
          </a:xfrm>
        </p:spPr>
        <p:txBody>
          <a:bodyPr/>
          <a:lstStyle/>
          <a:p>
            <a:r>
              <a:rPr lang="en-US" sz="5400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Next week plan</a:t>
            </a:r>
            <a:endParaRPr lang="en-US" sz="54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12" name="矩形 11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800" b="1" i="0" u="none" strike="noStrike" kern="0" cap="none" spc="0" normalizeH="0" baseline="0" noProof="0" dirty="0">
                  <a:ln>
                    <a:noFill/>
                  </a:ln>
                  <a:solidFill>
                    <a:srgbClr val="C8161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03</a:t>
              </a:r>
              <a:endParaRPr kumimoji="0" lang="zh-CN" altLang="en-US" sz="13800" b="1" i="0" u="none" strike="noStrike" kern="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solidFill>
              <a:srgbClr val="C8161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Next week plan</a:t>
            </a:r>
            <a:endParaRPr lang="en-US" altLang="zh-CN" dirty="0">
              <a:solidFill>
                <a:srgbClr val="C8161E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内容占位符 23"/>
          <p:cNvSpPr>
            <a:spLocks noGrp="1"/>
          </p:cNvSpPr>
          <p:nvPr>
            <p:ph sz="quarter" idx="10"/>
          </p:nvPr>
        </p:nvSpPr>
        <p:spPr>
          <a:xfrm>
            <a:off x="2424430" y="1610360"/>
            <a:ext cx="7343775" cy="393827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刚才的第二步已经实现了两个单独的GEMM（hopper）</a:t>
            </a:r>
            <a:endParaRPr lang="zh-CN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下一步实现两个GEMM的融合（FFN0+FFN1）（DSM）</a:t>
            </a:r>
            <a:endParaRPr lang="zh-CN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再下一步加上TMA</a:t>
            </a:r>
            <a:endParaRPr lang="zh-CN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31435" y="1924685"/>
            <a:ext cx="5554980" cy="3009265"/>
          </a:xfrm>
        </p:spPr>
        <p:txBody>
          <a:bodyPr/>
          <a:lstStyle/>
          <a:p>
            <a:r>
              <a:rPr lang="en-US" altLang="zh-CN" sz="60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DSM</a:t>
            </a:r>
            <a:r>
              <a:rPr lang="zh-CN" altLang="en-US" sz="60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性能分析</a:t>
            </a:r>
            <a:endParaRPr lang="zh-CN" altLang="en-US" sz="60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12" name="矩形 11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800" b="1" i="0" u="none" strike="noStrike" kern="0" cap="none" spc="0" normalizeH="0" baseline="0" noProof="0" dirty="0">
                  <a:ln>
                    <a:noFill/>
                  </a:ln>
                  <a:solidFill>
                    <a:srgbClr val="C8161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01</a:t>
              </a:r>
              <a:endParaRPr kumimoji="0" lang="zh-CN" altLang="en-US" sz="13800" b="1" i="0" u="none" strike="noStrike" kern="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solidFill>
              <a:srgbClr val="C8161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DSM</a:t>
            </a:r>
            <a:r>
              <a:rPr lang="zh-CN" altLang="en-US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性能分析</a:t>
            </a:r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:latency</a:t>
            </a:r>
            <a:endParaRPr lang="en-US" altLang="zh-CN" dirty="0">
              <a:solidFill>
                <a:srgbClr val="C8161E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内容占位符 23"/>
          <p:cNvSpPr>
            <a:spLocks noGrp="1"/>
          </p:cNvSpPr>
          <p:nvPr>
            <p:ph sz="quarter" idx="10"/>
          </p:nvPr>
        </p:nvSpPr>
        <p:spPr>
          <a:xfrm>
            <a:off x="2110105" y="1350645"/>
            <a:ext cx="7972425" cy="486727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一个block从另一个block取一个值，从SMEM搬运到寄存器。测其时长。尝试了仅block0去其他block依此取值，或者所有block都在相互取值两种。（考虑是否彼此会冲突）并调整了cluster_size从1到16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。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（每个block使用227KB以确保各自独占一整个SM）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 lang="zh-CN" altLang="en-US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结论是cluster内的SM相互通信latency是完全一致的。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DSM</a:t>
            </a:r>
            <a:r>
              <a:rPr lang="zh-CN" altLang="en-US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性能分析</a:t>
            </a:r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:throughput</a:t>
            </a:r>
            <a:endParaRPr lang="en-US" altLang="zh-CN" dirty="0">
              <a:solidFill>
                <a:srgbClr val="C8161E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内容占位符 23"/>
          <p:cNvSpPr>
            <a:spLocks noGrp="1"/>
          </p:cNvSpPr>
          <p:nvPr>
            <p:ph sz="quarter" idx="10"/>
          </p:nvPr>
        </p:nvSpPr>
        <p:spPr>
          <a:xfrm>
            <a:off x="53975" y="1180465"/>
            <a:ext cx="3432175" cy="5347335"/>
          </a:xfrm>
        </p:spPr>
        <p:txBody>
          <a:bodyPr>
            <a:normAutofit fontScale="90000" lnSpcReduction="10000"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sz="2000">
                <a:solidFill>
                  <a:schemeClr val="tx1"/>
                </a:solidFill>
                <a:sym typeface="+mn-ea"/>
              </a:rPr>
              <a:t>一个block从相邻block获取128*128的int值。固定block_num，那么总数据传输量是恒定的。我们调整cluster_size和thread_num，测量总时长。获知</a:t>
            </a:r>
            <a:r>
              <a:rPr 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右图</a:t>
            </a:r>
            <a:r>
              <a:rPr sz="2000">
                <a:solidFill>
                  <a:schemeClr val="tx1"/>
                </a:solidFill>
                <a:sym typeface="+mn-ea"/>
              </a:rPr>
              <a:t>结果。</a:t>
            </a:r>
            <a:endParaRPr sz="2000">
              <a:solidFill>
                <a:schemeClr val="tx1"/>
              </a:solidFill>
              <a:sym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sz="2000">
                <a:solidFill>
                  <a:schemeClr val="tx1"/>
                </a:solidFill>
                <a:sym typeface="+mn-ea"/>
              </a:rPr>
              <a:t>结论是：1. cluster_size越大，带宽越低。2. 线程数存在sweet-point。</a:t>
            </a:r>
            <a:endParaRPr sz="2000">
              <a:solidFill>
                <a:schemeClr val="tx1"/>
              </a:solidFill>
              <a:sym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sz="2000">
                <a:solidFill>
                  <a:schemeClr val="tx1"/>
                </a:solidFill>
                <a:sym typeface="+mn-ea"/>
              </a:rPr>
              <a:t>但是后来又发现TMA可以执行shared-to-shared操作，猜想肯定会更快，所以这个throughput测试意义也不大了。TMA使用的是cp.async.bulk命令，这里使用的是ld命令。</a:t>
            </a:r>
            <a:endParaRPr sz="20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2" name="图片 1" descr="throughput_vs_threads_per_block_log_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5380" y="1180465"/>
            <a:ext cx="8516620" cy="5677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DSM</a:t>
            </a:r>
            <a:r>
              <a:rPr lang="zh-CN" altLang="en-US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性能分析</a:t>
            </a:r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:TMA特性介绍</a:t>
            </a:r>
            <a:endParaRPr lang="en-US" altLang="zh-CN" dirty="0">
              <a:solidFill>
                <a:srgbClr val="C8161E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内容占位符 23"/>
          <p:cNvSpPr>
            <a:spLocks noGrp="1"/>
          </p:cNvSpPr>
          <p:nvPr>
            <p:ph sz="quarter" idx="10"/>
          </p:nvPr>
        </p:nvSpPr>
        <p:spPr>
          <a:xfrm>
            <a:off x="205740" y="2525395"/>
            <a:ext cx="6222365" cy="217551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>
                <a:solidFill>
                  <a:schemeClr val="tx1"/>
                </a:solidFill>
                <a:sym typeface="+mn-ea"/>
              </a:rPr>
              <a:t>TMA有DSM上的reduce。也有shared-to-shared的PTX，但是cute没有封装。我去git问，被反问没有这种需求。这引发对DSM的思考：到底有什么用？</a:t>
            </a:r>
            <a:endParaRPr>
              <a:solidFill>
                <a:schemeClr val="tx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6855" y="8255"/>
            <a:ext cx="5605145" cy="6849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DSM</a:t>
            </a:r>
            <a:r>
              <a:rPr lang="zh-CN" altLang="en-US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性能分析</a:t>
            </a:r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:</a:t>
            </a:r>
            <a:r>
              <a:rPr lang="zh-CN" altLang="en-US" dirty="0">
                <a:solidFill>
                  <a:srgbClr val="C8161E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如何使用</a:t>
            </a:r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DSM</a:t>
            </a:r>
            <a:endParaRPr lang="en-US" altLang="zh-CN" dirty="0">
              <a:solidFill>
                <a:srgbClr val="C8161E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内容占位符 23"/>
          <p:cNvSpPr>
            <a:spLocks noGrp="1"/>
          </p:cNvSpPr>
          <p:nvPr>
            <p:ph sz="quarter" idx="10"/>
          </p:nvPr>
        </p:nvSpPr>
        <p:spPr>
          <a:xfrm>
            <a:off x="76200" y="3305810"/>
            <a:ext cx="8742680" cy="344805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>
                <a:solidFill>
                  <a:schemeClr val="tx1"/>
                </a:solidFill>
                <a:sym typeface="+mn-ea"/>
              </a:rPr>
              <a:t>1. 如果是</a:t>
            </a:r>
            <a:r>
              <a:rPr b="1">
                <a:solidFill>
                  <a:schemeClr val="tx1"/>
                </a:solidFill>
                <a:sym typeface="+mn-ea"/>
              </a:rPr>
              <a:t>单个GEMM</a:t>
            </a: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：</a:t>
            </a:r>
            <a:endParaRPr lang="zh-CN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可能的</a:t>
            </a:r>
            <a:r>
              <a:rPr>
                <a:solidFill>
                  <a:schemeClr val="tx1"/>
                </a:solidFill>
                <a:sym typeface="+mn-ea"/>
              </a:rPr>
              <a:t>DSM优化的方法：比如一个block读一小部分A，然后下一轮次，block之间相互交换一下（当然是用TMA交互最快）。</a:t>
            </a:r>
            <a:endParaRPr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>
                <a:solidFill>
                  <a:schemeClr val="tx1"/>
                </a:solidFill>
                <a:sym typeface="+mn-ea"/>
              </a:rPr>
              <a:t>baseline</a:t>
            </a: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：</a:t>
            </a:r>
            <a:r>
              <a:rPr>
                <a:solidFill>
                  <a:schemeClr val="tx1"/>
                </a:solidFill>
                <a:sym typeface="+mn-ea"/>
              </a:rPr>
              <a:t>一开始就用TMA来broadcast到多个block相同的值。</a:t>
            </a:r>
            <a:endParaRPr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>
                <a:solidFill>
                  <a:schemeClr val="tx1"/>
                </a:solidFill>
                <a:sym typeface="+mn-ea"/>
              </a:rPr>
              <a:t>这两者相比。。没觉得</a:t>
            </a: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优化后</a:t>
            </a:r>
            <a:r>
              <a:rPr>
                <a:solidFill>
                  <a:schemeClr val="tx1"/>
                </a:solidFill>
                <a:sym typeface="+mn-ea"/>
              </a:rPr>
              <a:t>会好很多。。。</a:t>
            </a:r>
            <a:endParaRPr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>
              <a:solidFill>
                <a:schemeClr val="tx1"/>
              </a:solidFill>
              <a:sym typeface="+mn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0" y="1387475"/>
            <a:ext cx="4964430" cy="1273810"/>
            <a:chOff x="0" y="2185"/>
            <a:chExt cx="7818" cy="2006"/>
          </a:xfrm>
        </p:grpSpPr>
        <p:sp>
          <p:nvSpPr>
            <p:cNvPr id="3" name="矩形 2"/>
            <p:cNvSpPr/>
            <p:nvPr/>
          </p:nvSpPr>
          <p:spPr>
            <a:xfrm>
              <a:off x="1730" y="2185"/>
              <a:ext cx="1725" cy="157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4" name="矩形 3"/>
            <p:cNvSpPr/>
            <p:nvPr/>
          </p:nvSpPr>
          <p:spPr>
            <a:xfrm>
              <a:off x="3912" y="2185"/>
              <a:ext cx="1725" cy="157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6094" y="2185"/>
              <a:ext cx="1725" cy="157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1747" y="2197"/>
              <a:ext cx="1696" cy="49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3927" y="2688"/>
              <a:ext cx="1696" cy="49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6106" y="3225"/>
              <a:ext cx="1696" cy="49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3449" y="2868"/>
              <a:ext cx="463" cy="12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5638" y="2868"/>
              <a:ext cx="463" cy="12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11" name="右箭头 10"/>
            <p:cNvSpPr/>
            <p:nvPr/>
          </p:nvSpPr>
          <p:spPr>
            <a:xfrm>
              <a:off x="3541" y="2384"/>
              <a:ext cx="624" cy="221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12" name="右箭头 11"/>
            <p:cNvSpPr/>
            <p:nvPr/>
          </p:nvSpPr>
          <p:spPr>
            <a:xfrm>
              <a:off x="5872" y="2805"/>
              <a:ext cx="624" cy="221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13" name="右箭头 12"/>
            <p:cNvSpPr/>
            <p:nvPr/>
          </p:nvSpPr>
          <p:spPr>
            <a:xfrm rot="10800000">
              <a:off x="3021" y="3390"/>
              <a:ext cx="3073" cy="221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14" name="右箭头 13"/>
            <p:cNvSpPr/>
            <p:nvPr/>
          </p:nvSpPr>
          <p:spPr>
            <a:xfrm rot="19020000">
              <a:off x="413" y="2779"/>
              <a:ext cx="1406" cy="272"/>
            </a:xfrm>
            <a:prstGeom prst="rightArrow">
              <a:avLst/>
            </a:prstGeom>
            <a:solidFill>
              <a:srgbClr val="00B050"/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0" y="3611"/>
              <a:ext cx="1277" cy="5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p>
              <a:r>
                <a:rPr lang="en-US" altLang="zh-CN" b="1">
                  <a:ln/>
                  <a:solidFill>
                    <a:srgbClr val="FF0000"/>
                  </a:solidFill>
                  <a:effectLst/>
                </a:rPr>
                <a:t>TMA</a:t>
              </a:r>
              <a:endParaRPr lang="en-US" altLang="zh-CN" b="1">
                <a:ln/>
                <a:solidFill>
                  <a:srgbClr val="FF0000"/>
                </a:solidFill>
                <a:effectLst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632575" y="1387475"/>
            <a:ext cx="4965065" cy="1550670"/>
            <a:chOff x="0" y="2185"/>
            <a:chExt cx="7819" cy="2442"/>
          </a:xfrm>
        </p:grpSpPr>
        <p:sp>
          <p:nvSpPr>
            <p:cNvPr id="18" name="矩形 17"/>
            <p:cNvSpPr/>
            <p:nvPr/>
          </p:nvSpPr>
          <p:spPr>
            <a:xfrm>
              <a:off x="1730" y="2185"/>
              <a:ext cx="1725" cy="157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3912" y="2185"/>
              <a:ext cx="1725" cy="157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6094" y="2185"/>
              <a:ext cx="1725" cy="157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1747" y="2197"/>
              <a:ext cx="1696" cy="49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3920" y="2197"/>
              <a:ext cx="1696" cy="49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6106" y="2197"/>
              <a:ext cx="1696" cy="49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3449" y="2868"/>
              <a:ext cx="463" cy="12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5638" y="2868"/>
              <a:ext cx="463" cy="12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31" name="右箭头 30"/>
            <p:cNvSpPr/>
            <p:nvPr/>
          </p:nvSpPr>
          <p:spPr>
            <a:xfrm rot="19020000">
              <a:off x="413" y="2779"/>
              <a:ext cx="1406" cy="272"/>
            </a:xfrm>
            <a:prstGeom prst="rightArrow">
              <a:avLst/>
            </a:prstGeom>
            <a:solidFill>
              <a:srgbClr val="00B050"/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0" y="3611"/>
              <a:ext cx="195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ln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TMA multicast</a:t>
              </a:r>
              <a:endParaRPr lang="en-US" altLang="zh-CN" b="1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770380" y="2668905"/>
            <a:ext cx="23545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highlight>
                  <a:srgbClr val="FFFF00"/>
                </a:highlight>
              </a:rPr>
              <a:t>DSM</a:t>
            </a:r>
            <a:r>
              <a:rPr lang="zh-CN" altLang="en-US" sz="2400" b="1">
                <a:highlight>
                  <a:srgbClr val="FFFF00"/>
                </a:highlight>
                <a:ea typeface="宋体" panose="02010600030101010101" pitchFamily="2" charset="-122"/>
              </a:rPr>
              <a:t>优化方案</a:t>
            </a:r>
            <a:endParaRPr lang="zh-CN" altLang="en-US" sz="2400" b="1">
              <a:highlight>
                <a:srgbClr val="FFFF00"/>
              </a:highlight>
              <a:ea typeface="宋体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931275" y="2661285"/>
            <a:ext cx="15709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highlight>
                  <a:srgbClr val="FFFF00"/>
                </a:highlight>
              </a:rPr>
              <a:t>baseline</a:t>
            </a:r>
            <a:endParaRPr lang="en-US" sz="2400" b="1">
              <a:highlight>
                <a:srgbClr val="FFFF00"/>
              </a:highlight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DSM</a:t>
            </a:r>
            <a:r>
              <a:rPr lang="zh-CN" altLang="en-US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性能分析</a:t>
            </a:r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:</a:t>
            </a:r>
            <a:r>
              <a:rPr lang="zh-CN" altLang="en-US" dirty="0">
                <a:solidFill>
                  <a:srgbClr val="C8161E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如何使用</a:t>
            </a:r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DSM</a:t>
            </a:r>
            <a:endParaRPr lang="en-US" altLang="zh-CN" dirty="0">
              <a:solidFill>
                <a:srgbClr val="C8161E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内容占位符 23"/>
          <p:cNvSpPr>
            <a:spLocks noGrp="1"/>
          </p:cNvSpPr>
          <p:nvPr>
            <p:ph sz="quarter" idx="10"/>
          </p:nvPr>
        </p:nvSpPr>
        <p:spPr>
          <a:xfrm>
            <a:off x="272415" y="2214245"/>
            <a:ext cx="5986780" cy="3448050"/>
          </a:xfrm>
        </p:spPr>
        <p:txBody>
          <a:bodyPr>
            <a:normAutofit fontScale="9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>
                <a:solidFill>
                  <a:schemeClr val="tx1"/>
                </a:solidFill>
                <a:sym typeface="+mn-ea"/>
              </a:rPr>
              <a:t>2. 如果是两个GEMM，那么中间结果肯定是要用DSM来交互的。哪怕用TMA搬运，也算是DSM的使用。</a:t>
            </a:r>
            <a:endParaRPr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>
                <a:solidFill>
                  <a:schemeClr val="tx1"/>
                </a:solidFill>
                <a:sym typeface="+mn-ea"/>
              </a:rPr>
              <a:t>----&gt;我的结论：DSM适用于多GEMM融合，而不适用于单个GEMM。为论证这一观点，下面评测cublas/cutlass，检测其DSM的使用。</a:t>
            </a:r>
            <a:endParaRPr>
              <a:solidFill>
                <a:schemeClr val="tx1"/>
              </a:solidFill>
              <a:sym typeface="+mn-ea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6325235" y="1127125"/>
            <a:ext cx="5013960" cy="5362575"/>
            <a:chOff x="171" y="1969"/>
            <a:chExt cx="7896" cy="8445"/>
          </a:xfrm>
        </p:grpSpPr>
        <p:sp>
          <p:nvSpPr>
            <p:cNvPr id="2" name="矩形 1"/>
            <p:cNvSpPr/>
            <p:nvPr/>
          </p:nvSpPr>
          <p:spPr>
            <a:xfrm>
              <a:off x="1271" y="9662"/>
              <a:ext cx="6589" cy="75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</a:rPr>
                <a:t>Global Memory</a:t>
              </a:r>
              <a:endParaRPr lang="en-US" altLang="zh-CN" b="1">
                <a:solidFill>
                  <a:schemeClr val="tx1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372" y="5886"/>
              <a:ext cx="1499" cy="3228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 rot="16200000">
              <a:off x="3326" y="2833"/>
              <a:ext cx="1499" cy="3228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2462" y="5886"/>
              <a:ext cx="3228" cy="3228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6569" y="1969"/>
              <a:ext cx="1499" cy="3228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6569" y="5886"/>
              <a:ext cx="1499" cy="3228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2462" y="5886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2890" y="5886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3318" y="5886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3746" y="5886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6569" y="1969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6569" y="2397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6569" y="2825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569" y="3253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6569" y="5886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6997" y="1969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6997" y="2397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6997" y="2825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6997" y="3253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6997" y="5886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171" y="2142"/>
              <a:ext cx="4298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>
                <a:buFont typeface="Arial" panose="020B0604020202020204" pitchFamily="34" charset="0"/>
                <a:buNone/>
              </a:pPr>
              <a:r>
                <a:rPr lang="en-US" sz="3600" b="1">
                  <a:solidFill>
                    <a:srgbClr val="FF0000"/>
                  </a:solidFill>
                </a:rPr>
                <a:t>stationary</a:t>
              </a:r>
              <a:endParaRPr lang="en-US" sz="3600" b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31435" y="1924685"/>
            <a:ext cx="5554980" cy="3009265"/>
          </a:xfrm>
        </p:spPr>
        <p:txBody>
          <a:bodyPr/>
          <a:lstStyle/>
          <a:p>
            <a:r>
              <a:rPr lang="en-US" sz="5400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Hopper GEMM baseline analysis</a:t>
            </a:r>
            <a:endParaRPr lang="en-US" sz="54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12" name="矩形 11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800" b="1" i="0" u="none" strike="noStrike" kern="0" cap="none" spc="0" normalizeH="0" baseline="0" noProof="0" dirty="0">
                  <a:ln>
                    <a:noFill/>
                  </a:ln>
                  <a:solidFill>
                    <a:srgbClr val="C8161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02</a:t>
              </a:r>
              <a:endParaRPr kumimoji="0" lang="zh-CN" altLang="en-US" sz="13800" b="1" i="0" u="none" strike="noStrike" kern="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solidFill>
              <a:srgbClr val="C8161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Hopper GEMM baseline analysis</a:t>
            </a:r>
            <a:endParaRPr lang="en-US" altLang="zh-CN" dirty="0">
              <a:solidFill>
                <a:srgbClr val="C8161E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内容占位符 23"/>
          <p:cNvSpPr>
            <a:spLocks noGrp="1"/>
          </p:cNvSpPr>
          <p:nvPr>
            <p:ph sz="quarter" idx="10"/>
          </p:nvPr>
        </p:nvSpPr>
        <p:spPr>
          <a:xfrm>
            <a:off x="194945" y="2317750"/>
            <a:ext cx="3607435" cy="254190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>
                <a:solidFill>
                  <a:schemeClr val="tx1"/>
                </a:solidFill>
                <a:sym typeface="+mn-ea"/>
              </a:rPr>
              <a:t>case：OPT-13B-FFN0。MNK=4096,20480,5120. 充分调参后，cutlass是1.16146ms，cublas是1.31ms（循环1000次）</a:t>
            </a:r>
            <a:endParaRPr>
              <a:solidFill>
                <a:schemeClr val="tx1"/>
              </a:solidFill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02380" y="858520"/>
            <a:ext cx="8389620" cy="5999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78c8f87c-62e1-4241-a275-173841f12d59"/>
  <p:tag name="commondata" val="eyJoZGlkIjoiODIxOWRhYmZlOGQzNTgzYTg3MjRhYmZjMTVlOTM3MjQifQ=="/>
</p:tagLst>
</file>

<file path=ppt/theme/theme1.xml><?xml version="1.0" encoding="utf-8"?>
<a:theme xmlns:a="http://schemas.openxmlformats.org/drawingml/2006/main" name="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2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2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2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2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2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2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2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2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2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2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1.xml><?xml version="1.0" encoding="utf-8"?>
<a:theme xmlns:a="http://schemas.openxmlformats.org/drawingml/2006/main" name="3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2.xml><?xml version="1.0" encoding="utf-8"?>
<a:theme xmlns:a="http://schemas.openxmlformats.org/drawingml/2006/main" name="3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3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4.xml><?xml version="1.0" encoding="utf-8"?>
<a:theme xmlns:a="http://schemas.openxmlformats.org/drawingml/2006/main" name="3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5.xml><?xml version="1.0" encoding="utf-8"?>
<a:theme xmlns:a="http://schemas.openxmlformats.org/drawingml/2006/main" name="3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6.xml><?xml version="1.0" encoding="utf-8"?>
<a:theme xmlns:a="http://schemas.openxmlformats.org/drawingml/2006/main" name="3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7.xml><?xml version="1.0" encoding="utf-8"?>
<a:theme xmlns:a="http://schemas.openxmlformats.org/drawingml/2006/main" name="3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8.xml><?xml version="1.0" encoding="utf-8"?>
<a:theme xmlns:a="http://schemas.openxmlformats.org/drawingml/2006/main" name="3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9.xml><?xml version="1.0" encoding="utf-8"?>
<a:theme xmlns:a="http://schemas.openxmlformats.org/drawingml/2006/main" name="3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0.xml><?xml version="1.0" encoding="utf-8"?>
<a:theme xmlns:a="http://schemas.openxmlformats.org/drawingml/2006/main" name="3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1.xml><?xml version="1.0" encoding="utf-8"?>
<a:theme xmlns:a="http://schemas.openxmlformats.org/drawingml/2006/main" name="4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2.xml><?xml version="1.0" encoding="utf-8"?>
<a:theme xmlns:a="http://schemas.openxmlformats.org/drawingml/2006/main" name="4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3.xml><?xml version="1.0" encoding="utf-8"?>
<a:theme xmlns:a="http://schemas.openxmlformats.org/drawingml/2006/main" name="4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4.xml><?xml version="1.0" encoding="utf-8"?>
<a:theme xmlns:a="http://schemas.openxmlformats.org/drawingml/2006/main" name="4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5.xml><?xml version="1.0" encoding="utf-8"?>
<a:theme xmlns:a="http://schemas.openxmlformats.org/drawingml/2006/main" name="4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6.xml><?xml version="1.0" encoding="utf-8"?>
<a:theme xmlns:a="http://schemas.openxmlformats.org/drawingml/2006/main" name="4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7.xml><?xml version="1.0" encoding="utf-8"?>
<a:theme xmlns:a="http://schemas.openxmlformats.org/drawingml/2006/main" name="4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8.xml><?xml version="1.0" encoding="utf-8"?>
<a:theme xmlns:a="http://schemas.openxmlformats.org/drawingml/2006/main" name="4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9.xml><?xml version="1.0" encoding="utf-8"?>
<a:theme xmlns:a="http://schemas.openxmlformats.org/drawingml/2006/main" name="4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0.xml><?xml version="1.0" encoding="utf-8"?>
<a:theme xmlns:a="http://schemas.openxmlformats.org/drawingml/2006/main" name="4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1.xml><?xml version="1.0" encoding="utf-8"?>
<a:theme xmlns:a="http://schemas.openxmlformats.org/drawingml/2006/main" name="5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2.xml><?xml version="1.0" encoding="utf-8"?>
<a:theme xmlns:a="http://schemas.openxmlformats.org/drawingml/2006/main" name="5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3.xml><?xml version="1.0" encoding="utf-8"?>
<a:theme xmlns:a="http://schemas.openxmlformats.org/drawingml/2006/main" name="5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4.xml><?xml version="1.0" encoding="utf-8"?>
<a:theme xmlns:a="http://schemas.openxmlformats.org/drawingml/2006/main" name="5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5.xml><?xml version="1.0" encoding="utf-8"?>
<a:theme xmlns:a="http://schemas.openxmlformats.org/drawingml/2006/main" name="5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6.xml><?xml version="1.0" encoding="utf-8"?>
<a:theme xmlns:a="http://schemas.openxmlformats.org/drawingml/2006/main" name="5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7.xml><?xml version="1.0" encoding="utf-8"?>
<a:theme xmlns:a="http://schemas.openxmlformats.org/drawingml/2006/main" name="5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8.xml><?xml version="1.0" encoding="utf-8"?>
<a:theme xmlns:a="http://schemas.openxmlformats.org/drawingml/2006/main" name="5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9.xml><?xml version="1.0" encoding="utf-8"?>
<a:theme xmlns:a="http://schemas.openxmlformats.org/drawingml/2006/main" name="5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0.xml><?xml version="1.0" encoding="utf-8"?>
<a:theme xmlns:a="http://schemas.openxmlformats.org/drawingml/2006/main" name="5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1.xml><?xml version="1.0" encoding="utf-8"?>
<a:theme xmlns:a="http://schemas.openxmlformats.org/drawingml/2006/main" name="6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2.xml><?xml version="1.0" encoding="utf-8"?>
<a:theme xmlns:a="http://schemas.openxmlformats.org/drawingml/2006/main" name="6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3.xml><?xml version="1.0" encoding="utf-8"?>
<a:theme xmlns:a="http://schemas.openxmlformats.org/drawingml/2006/main" name="6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4.xml><?xml version="1.0" encoding="utf-8"?>
<a:theme xmlns:a="http://schemas.openxmlformats.org/drawingml/2006/main" name="6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5.xml><?xml version="1.0" encoding="utf-8"?>
<a:theme xmlns:a="http://schemas.openxmlformats.org/drawingml/2006/main" name="6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6.xml><?xml version="1.0" encoding="utf-8"?>
<a:theme xmlns:a="http://schemas.openxmlformats.org/drawingml/2006/main" name="6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7.xml><?xml version="1.0" encoding="utf-8"?>
<a:theme xmlns:a="http://schemas.openxmlformats.org/drawingml/2006/main" name="6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8.xml><?xml version="1.0" encoding="utf-8"?>
<a:theme xmlns:a="http://schemas.openxmlformats.org/drawingml/2006/main" name="6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9.xml><?xml version="1.0" encoding="utf-8"?>
<a:theme xmlns:a="http://schemas.openxmlformats.org/drawingml/2006/main" name="6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0.xml><?xml version="1.0" encoding="utf-8"?>
<a:theme xmlns:a="http://schemas.openxmlformats.org/drawingml/2006/main" name="6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1.xml><?xml version="1.0" encoding="utf-8"?>
<a:theme xmlns:a="http://schemas.openxmlformats.org/drawingml/2006/main" name="7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2.xml><?xml version="1.0" encoding="utf-8"?>
<a:theme xmlns:a="http://schemas.openxmlformats.org/drawingml/2006/main" name="7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3.xml><?xml version="1.0" encoding="utf-8"?>
<a:theme xmlns:a="http://schemas.openxmlformats.org/drawingml/2006/main" name="7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4.xml><?xml version="1.0" encoding="utf-8"?>
<a:theme xmlns:a="http://schemas.openxmlformats.org/drawingml/2006/main" name="7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5.xml><?xml version="1.0" encoding="utf-8"?>
<a:theme xmlns:a="http://schemas.openxmlformats.org/drawingml/2006/main" name="7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1520</Words>
  <Application>WPS 演示</Application>
  <PresentationFormat>宽屏</PresentationFormat>
  <Paragraphs>78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75</vt:i4>
      </vt:variant>
      <vt:variant>
        <vt:lpstr>幻灯片标题</vt:lpstr>
      </vt:variant>
      <vt:variant>
        <vt:i4>12</vt:i4>
      </vt:variant>
    </vt:vector>
  </HeadingPairs>
  <TitlesOfParts>
    <vt:vector size="99" baseType="lpstr">
      <vt:lpstr>Arial</vt:lpstr>
      <vt:lpstr>宋体</vt:lpstr>
      <vt:lpstr>Wingdings</vt:lpstr>
      <vt:lpstr>Arial</vt:lpstr>
      <vt:lpstr>微软雅黑</vt:lpstr>
      <vt:lpstr>HarmonyOS Sans SC Black</vt:lpstr>
      <vt:lpstr>Segoe Print</vt:lpstr>
      <vt:lpstr>Segoe UI</vt:lpstr>
      <vt:lpstr>HarmonyOS Sans SC Light</vt:lpstr>
      <vt:lpstr>Arial Unicode MS</vt:lpstr>
      <vt:lpstr>等线</vt:lpstr>
      <vt:lpstr>Times New Roman</vt:lpstr>
      <vt:lpstr>自定义设计方案</vt:lpstr>
      <vt:lpstr>1_自定义设计方案</vt:lpstr>
      <vt:lpstr>2_自定义设计方案</vt:lpstr>
      <vt:lpstr>3_自定义设计方案</vt:lpstr>
      <vt:lpstr>4_自定义设计方案</vt:lpstr>
      <vt:lpstr>5_自定义设计方案</vt:lpstr>
      <vt:lpstr>6_自定义设计方案</vt:lpstr>
      <vt:lpstr>7_自定义设计方案</vt:lpstr>
      <vt:lpstr>8_自定义设计方案</vt:lpstr>
      <vt:lpstr>9_自定义设计方案</vt:lpstr>
      <vt:lpstr>10_自定义设计方案</vt:lpstr>
      <vt:lpstr>11_自定义设计方案</vt:lpstr>
      <vt:lpstr>12_自定义设计方案</vt:lpstr>
      <vt:lpstr>13_自定义设计方案</vt:lpstr>
      <vt:lpstr>14_自定义设计方案</vt:lpstr>
      <vt:lpstr>15_自定义设计方案</vt:lpstr>
      <vt:lpstr>16_自定义设计方案</vt:lpstr>
      <vt:lpstr>17_自定义设计方案</vt:lpstr>
      <vt:lpstr>18_自定义设计方案</vt:lpstr>
      <vt:lpstr>19_自定义设计方案</vt:lpstr>
      <vt:lpstr>20_自定义设计方案</vt:lpstr>
      <vt:lpstr>21_自定义设计方案</vt:lpstr>
      <vt:lpstr>22_自定义设计方案</vt:lpstr>
      <vt:lpstr>23_自定义设计方案</vt:lpstr>
      <vt:lpstr>24_自定义设计方案</vt:lpstr>
      <vt:lpstr>25_自定义设计方案</vt:lpstr>
      <vt:lpstr>26_自定义设计方案</vt:lpstr>
      <vt:lpstr>27_自定义设计方案</vt:lpstr>
      <vt:lpstr>28_自定义设计方案</vt:lpstr>
      <vt:lpstr>29_自定义设计方案</vt:lpstr>
      <vt:lpstr>30_自定义设计方案</vt:lpstr>
      <vt:lpstr>31_自定义设计方案</vt:lpstr>
      <vt:lpstr>32_自定义设计方案</vt:lpstr>
      <vt:lpstr>33_自定义设计方案</vt:lpstr>
      <vt:lpstr>34_自定义设计方案</vt:lpstr>
      <vt:lpstr>35_自定义设计方案</vt:lpstr>
      <vt:lpstr>36_自定义设计方案</vt:lpstr>
      <vt:lpstr>37_自定义设计方案</vt:lpstr>
      <vt:lpstr>38_自定义设计方案</vt:lpstr>
      <vt:lpstr>39_自定义设计方案</vt:lpstr>
      <vt:lpstr>40_自定义设计方案</vt:lpstr>
      <vt:lpstr>41_自定义设计方案</vt:lpstr>
      <vt:lpstr>42_自定义设计方案</vt:lpstr>
      <vt:lpstr>43_自定义设计方案</vt:lpstr>
      <vt:lpstr>44_自定义设计方案</vt:lpstr>
      <vt:lpstr>45_自定义设计方案</vt:lpstr>
      <vt:lpstr>46_自定义设计方案</vt:lpstr>
      <vt:lpstr>47_自定义设计方案</vt:lpstr>
      <vt:lpstr>48_自定义设计方案</vt:lpstr>
      <vt:lpstr>49_自定义设计方案</vt:lpstr>
      <vt:lpstr>50_自定义设计方案</vt:lpstr>
      <vt:lpstr>51_自定义设计方案</vt:lpstr>
      <vt:lpstr>52_自定义设计方案</vt:lpstr>
      <vt:lpstr>53_自定义设计方案</vt:lpstr>
      <vt:lpstr>54_自定义设计方案</vt:lpstr>
      <vt:lpstr>55_自定义设计方案</vt:lpstr>
      <vt:lpstr>56_自定义设计方案</vt:lpstr>
      <vt:lpstr>57_自定义设计方案</vt:lpstr>
      <vt:lpstr>58_自定义设计方案</vt:lpstr>
      <vt:lpstr>59_自定义设计方案</vt:lpstr>
      <vt:lpstr>60_自定义设计方案</vt:lpstr>
      <vt:lpstr>61_自定义设计方案</vt:lpstr>
      <vt:lpstr>62_自定义设计方案</vt:lpstr>
      <vt:lpstr>63_自定义设计方案</vt:lpstr>
      <vt:lpstr>64_自定义设计方案</vt:lpstr>
      <vt:lpstr>65_自定义设计方案</vt:lpstr>
      <vt:lpstr>66_自定义设计方案</vt:lpstr>
      <vt:lpstr>67_自定义设计方案</vt:lpstr>
      <vt:lpstr>68_自定义设计方案</vt:lpstr>
      <vt:lpstr>69_自定义设计方案</vt:lpstr>
      <vt:lpstr>70_自定义设计方案</vt:lpstr>
      <vt:lpstr>71_自定义设计方案</vt:lpstr>
      <vt:lpstr>72_自定义设计方案</vt:lpstr>
      <vt:lpstr>73_自定义设计方案</vt:lpstr>
      <vt:lpstr>74_自定义设计方案</vt:lpstr>
      <vt:lpstr>任务3：GPU-硬件层算子优化</vt:lpstr>
      <vt:lpstr>DSM介绍</vt:lpstr>
      <vt:lpstr>DSM性能分析:latency</vt:lpstr>
      <vt:lpstr>任务简介</vt:lpstr>
      <vt:lpstr>DSM性能分析:latency</vt:lpstr>
      <vt:lpstr>DSM性能分析:TMA特性介绍</vt:lpstr>
      <vt:lpstr>DSM性能分析:如何使用DSM</vt:lpstr>
      <vt:lpstr>DSM性能分析</vt:lpstr>
      <vt:lpstr>DSM性能分析:如何使用DSM</vt:lpstr>
      <vt:lpstr>Hopper GEMM baseline analysis</vt:lpstr>
      <vt:lpstr>Hopper GEMM baseline analysis</vt:lpstr>
      <vt:lpstr>Hopper GEMM baseline analysis</vt:lpstr>
    </vt:vector>
  </TitlesOfParts>
  <Company>iSlide</Company>
  <LinksUpToDate>false</LinksUpToDate>
  <SharedDoc>false</SharedDoc>
  <HyperlinksChanged>false</HyperlinksChanged>
  <AppVersion>14.0000</AppVersion>
  <Manager>iSlide</Manager>
  <HyperlinkBase>https://www.islide.cc</HyperlinkBas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李一</dc:creator>
  <cp:category>work report</cp:category>
  <cp:lastModifiedBy>Arsmart</cp:lastModifiedBy>
  <cp:revision>801</cp:revision>
  <cp:lastPrinted>2017-10-17T16:00:00Z</cp:lastPrinted>
  <dcterms:created xsi:type="dcterms:W3CDTF">2017-10-17T16:00:00Z</dcterms:created>
  <dcterms:modified xsi:type="dcterms:W3CDTF">2024-07-30T12:12:47Z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a173570b-f82c-4049-95f2-66cf58a73903</vt:lpwstr>
  </property>
  <property fmtid="{D5CDD505-2E9C-101B-9397-08002B2CF9AE}" pid="3" name="ICV">
    <vt:lpwstr>0FD00C9039154F018326441044451730_12</vt:lpwstr>
  </property>
  <property fmtid="{D5CDD505-2E9C-101B-9397-08002B2CF9AE}" pid="4" name="KSOProductBuildVer">
    <vt:lpwstr>2052-12.1.0.17142</vt:lpwstr>
  </property>
</Properties>
</file>